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17" r:id="rId2"/>
    <p:sldId id="256" r:id="rId3"/>
    <p:sldId id="314" r:id="rId4"/>
    <p:sldId id="257" r:id="rId5"/>
    <p:sldId id="316" r:id="rId6"/>
    <p:sldId id="315" r:id="rId7"/>
    <p:sldId id="319" r:id="rId8"/>
    <p:sldId id="320" r:id="rId9"/>
    <p:sldId id="321" r:id="rId10"/>
    <p:sldId id="318" r:id="rId11"/>
    <p:sldId id="297" r:id="rId12"/>
    <p:sldId id="258" r:id="rId13"/>
    <p:sldId id="298" r:id="rId14"/>
    <p:sldId id="260" r:id="rId15"/>
    <p:sldId id="268" r:id="rId16"/>
    <p:sldId id="296" r:id="rId17"/>
    <p:sldId id="269" r:id="rId18"/>
    <p:sldId id="299" r:id="rId19"/>
    <p:sldId id="271" r:id="rId20"/>
    <p:sldId id="300" r:id="rId21"/>
    <p:sldId id="272" r:id="rId22"/>
    <p:sldId id="301" r:id="rId23"/>
    <p:sldId id="275" r:id="rId24"/>
    <p:sldId id="286" r:id="rId25"/>
    <p:sldId id="287" r:id="rId26"/>
    <p:sldId id="288" r:id="rId27"/>
    <p:sldId id="289" r:id="rId28"/>
    <p:sldId id="294" r:id="rId29"/>
    <p:sldId id="295" r:id="rId30"/>
    <p:sldId id="292" r:id="rId31"/>
    <p:sldId id="291" r:id="rId32"/>
    <p:sldId id="290" r:id="rId33"/>
    <p:sldId id="276" r:id="rId34"/>
    <p:sldId id="283" r:id="rId35"/>
    <p:sldId id="285" r:id="rId36"/>
    <p:sldId id="284" r:id="rId37"/>
    <p:sldId id="293" r:id="rId38"/>
    <p:sldId id="278" r:id="rId39"/>
    <p:sldId id="279" r:id="rId40"/>
    <p:sldId id="280" r:id="rId41"/>
    <p:sldId id="281" r:id="rId42"/>
    <p:sldId id="282" r:id="rId43"/>
    <p:sldId id="270" r:id="rId44"/>
    <p:sldId id="273" r:id="rId45"/>
    <p:sldId id="274" r:id="rId46"/>
    <p:sldId id="261" r:id="rId47"/>
    <p:sldId id="262" r:id="rId48"/>
    <p:sldId id="263" r:id="rId49"/>
    <p:sldId id="264" r:id="rId50"/>
    <p:sldId id="267" r:id="rId51"/>
    <p:sldId id="265" r:id="rId52"/>
    <p:sldId id="266" r:id="rId53"/>
    <p:sldId id="302" r:id="rId54"/>
    <p:sldId id="303" r:id="rId55"/>
    <p:sldId id="306" r:id="rId56"/>
    <p:sldId id="322" r:id="rId57"/>
    <p:sldId id="307" r:id="rId58"/>
    <p:sldId id="309" r:id="rId59"/>
    <p:sldId id="310" r:id="rId60"/>
    <p:sldId id="311" r:id="rId61"/>
    <p:sldId id="312" r:id="rId62"/>
    <p:sldId id="313" r:id="rId63"/>
    <p:sldId id="304" r:id="rId64"/>
    <p:sldId id="305" r:id="rId65"/>
    <p:sldId id="308" r:id="rId66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08DF6"/>
    <a:srgbClr val="A8A8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794A066-6901-488D-8CE8-62BC2076392E}" v="41" dt="2026-07-17T00:39:59.86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11" autoAdjust="0"/>
    <p:restoredTop sz="94660"/>
  </p:normalViewPr>
  <p:slideViewPr>
    <p:cSldViewPr snapToGrid="0">
      <p:cViewPr>
        <p:scale>
          <a:sx n="125" d="100"/>
          <a:sy n="125" d="100"/>
        </p:scale>
        <p:origin x="-1062" y="25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6435B9D-AE02-DE73-E902-25D6E423AD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11DC14B3-0211-88C8-781B-93B04A2E6F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5C2A0BB-9D19-9308-EBC5-2F2242E18B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B4D78-EB8A-4DCE-96F7-179542B7DA52}" type="datetimeFigureOut">
              <a:rPr kumimoji="1" lang="ja-JP" altLang="en-US" smtClean="0"/>
              <a:t>2026/7/17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DFC9EBC-779B-F307-60D6-E5657EBAEA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CD598DF-1A95-5605-23F5-1FD4F2EE6C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2319C-D8FA-475F-8D16-5226A612F64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25841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F7F8528-EB3D-7DFA-BD89-604A09877A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4B75FE93-2D53-0B4D-0F24-F9A144A6022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6742632-F097-11A8-23E8-69F642256C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B4D78-EB8A-4DCE-96F7-179542B7DA52}" type="datetimeFigureOut">
              <a:rPr kumimoji="1" lang="ja-JP" altLang="en-US" smtClean="0"/>
              <a:t>2026/7/17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010FECB-1911-B31B-F032-53DA6F0511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292E5BA-0CED-7BB5-788B-05EE7BFC87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2319C-D8FA-475F-8D16-5226A612F64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834745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F308E318-F875-7BEF-73DC-DC2AE82EB0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3CFC0AAB-57F2-5A80-7F69-A1DB191886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8A6C127-1280-FEE6-0864-B100C65533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B4D78-EB8A-4DCE-96F7-179542B7DA52}" type="datetimeFigureOut">
              <a:rPr kumimoji="1" lang="ja-JP" altLang="en-US" smtClean="0"/>
              <a:t>2026/7/17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1FEE2D4-93E8-BC92-E10E-D0F8A41A76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3746585-6E9E-173C-D537-4852E388BA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2319C-D8FA-475F-8D16-5226A612F64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756522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E8F7168-AC09-BA3D-6EE6-8C4B1298F5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8D7177B-31EC-7132-A400-BDAD88C94C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7624628-7040-992A-0E47-C4C20AD801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B4D78-EB8A-4DCE-96F7-179542B7DA52}" type="datetimeFigureOut">
              <a:rPr kumimoji="1" lang="ja-JP" altLang="en-US" smtClean="0"/>
              <a:t>2026/7/17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12938BB-BC1B-9EE0-D163-9FF52DE1A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93E54B6-1D18-0654-745A-DA8F33388B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2319C-D8FA-475F-8D16-5226A612F64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830360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5D824FC-D8FE-28DC-70A6-DF3B654459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077B4B1F-47ED-871B-B67E-13308DD4C6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4CD925C-C7BF-7AF0-C6D4-BBA8B23372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B4D78-EB8A-4DCE-96F7-179542B7DA52}" type="datetimeFigureOut">
              <a:rPr kumimoji="1" lang="ja-JP" altLang="en-US" smtClean="0"/>
              <a:t>2026/7/17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E60CE77-BF8E-048F-8427-2FB0DDE804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C42A021-2FF7-F3E4-8091-7DFFA8A0AB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2319C-D8FA-475F-8D16-5226A612F64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040224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CEF3367-47B5-406C-DAED-598909F98A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EFF2452-709A-F24C-12B9-166B4AC87DB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4532239A-40A2-78B5-D8E6-7FA7F3F0BA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C4FF902B-A38D-3B76-571E-8CA6056E8E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B4D78-EB8A-4DCE-96F7-179542B7DA52}" type="datetimeFigureOut">
              <a:rPr kumimoji="1" lang="ja-JP" altLang="en-US" smtClean="0"/>
              <a:t>2026/7/17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95B11066-FFCC-D65C-D3E8-EFE920A472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C8908F39-0DFB-3AAF-E273-2585B422D9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2319C-D8FA-475F-8D16-5226A612F64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2635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A24CA7D-3A2B-E536-3A00-93526C84D7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C2B5A35-6DD5-03C6-0E0E-6A66968A81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C2948878-70FC-5558-4ACD-6F23AFBBEC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EFFAC2B2-DD08-DBF2-7E85-D828648C631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EB615D35-B367-498E-0CF0-877451D765C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135DD34E-B621-A59A-7F91-901BC63952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B4D78-EB8A-4DCE-96F7-179542B7DA52}" type="datetimeFigureOut">
              <a:rPr kumimoji="1" lang="ja-JP" altLang="en-US" smtClean="0"/>
              <a:t>2026/7/17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1D45592B-733C-5DD8-BAFE-A48D73503F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98591E64-37C9-CC5A-5D4E-4AA568E9D2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2319C-D8FA-475F-8D16-5226A612F64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725776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78F9B9E-8CA2-BC9C-F951-CD9B97A1D4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9DFBCF56-6E91-BCDF-E9D7-C885088744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B4D78-EB8A-4DCE-96F7-179542B7DA52}" type="datetimeFigureOut">
              <a:rPr kumimoji="1" lang="ja-JP" altLang="en-US" smtClean="0"/>
              <a:t>2026/7/17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22ED656B-4183-EE71-0FCC-630BB1F4AB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93FAA28E-A7AB-9570-AFA8-C5A7F33004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2319C-D8FA-475F-8D16-5226A612F64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332793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3D80818E-77FF-AFA8-F567-A8ABD1FF7D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B4D78-EB8A-4DCE-96F7-179542B7DA52}" type="datetimeFigureOut">
              <a:rPr kumimoji="1" lang="ja-JP" altLang="en-US" smtClean="0"/>
              <a:t>2026/7/17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431D9B55-A962-A9D8-760F-45251EDF04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43C38E69-D627-B7DC-9CD4-3CAAC7DE15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2319C-D8FA-475F-8D16-5226A612F64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59041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3EED0F5-697F-748D-54B8-8737BD53D8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EFE9457-1431-5875-6D2C-C3D0BACF08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0380C2BC-ADF8-9B01-99F8-E40A036E35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CCF3E2FF-33BF-A6E5-89E9-F87DA384C4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B4D78-EB8A-4DCE-96F7-179542B7DA52}" type="datetimeFigureOut">
              <a:rPr kumimoji="1" lang="ja-JP" altLang="en-US" smtClean="0"/>
              <a:t>2026/7/17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9B7E046B-FB99-2034-5525-12B3FC4742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E2CF0560-71D0-F9F9-F459-C25067DF2C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2319C-D8FA-475F-8D16-5226A612F64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506281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4C95B4F-3FB4-0D4C-AAD9-2695AF42F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1AEE7BC1-13D7-DA49-8B24-B8D78B1F619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D3799238-CA57-8363-C4AB-3BD405ACA96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377EDBD3-7852-DE2D-C8A2-8DE851E67A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B4D78-EB8A-4DCE-96F7-179542B7DA52}" type="datetimeFigureOut">
              <a:rPr kumimoji="1" lang="ja-JP" altLang="en-US" smtClean="0"/>
              <a:t>2026/7/17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935CC825-39C9-1411-D66B-9E2432B5E8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EF9465E-C412-303D-B6A1-C34F6413F9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2319C-D8FA-475F-8D16-5226A612F64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657614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99E26624-4E94-450C-7A37-4F30C3863A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65DFC9B8-D22E-CD65-05B3-8EA159A0C2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5C040E8-5DAD-8E46-A0A5-25B55E2029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E5B4D78-EB8A-4DCE-96F7-179542B7DA52}" type="datetimeFigureOut">
              <a:rPr kumimoji="1" lang="ja-JP" altLang="en-US" smtClean="0"/>
              <a:t>2026/7/17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BD297BF-E2D6-FE2B-7B7D-68C0BE6D6D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CB1E8B4-352A-B820-1B26-4151BA6849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7C2319C-D8FA-475F-8D16-5226A612F64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75648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microsoft.com/office/2007/relationships/hdphoto" Target="../media/hdphoto5.wdp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microsoft.com/office/2007/relationships/hdphoto" Target="../media/hdphoto6.wdp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86876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6A3535-E6A7-A8FF-AED4-A67413EF08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時計, 写真, 道路, 座る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66B61340-900C-C6D6-B420-9985333DF8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6670" y="1142073"/>
            <a:ext cx="4573849" cy="4573849"/>
          </a:xfrm>
          <a:prstGeom prst="rect">
            <a:avLst/>
          </a:prstGeom>
        </p:spPr>
      </p:pic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1B9BF235-6CBD-1D72-03C0-FEFC04906F4D}"/>
              </a:ext>
            </a:extLst>
          </p:cNvPr>
          <p:cNvSpPr/>
          <p:nvPr/>
        </p:nvSpPr>
        <p:spPr>
          <a:xfrm>
            <a:off x="7031829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rgbClr val="FFC000">
                    <a:alpha val="50000"/>
                  </a:srgbClr>
                </a:glow>
              </a:effectLst>
            </a:endParaRPr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E6A929D8-0E38-2A13-1ADF-E927C8EEBEEA}"/>
              </a:ext>
            </a:extLst>
          </p:cNvPr>
          <p:cNvSpPr/>
          <p:nvPr/>
        </p:nvSpPr>
        <p:spPr>
          <a:xfrm>
            <a:off x="4471455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rgbClr val="FFC000">
                    <a:alpha val="50000"/>
                  </a:srgbClr>
                </a:glow>
              </a:effectLst>
            </a:endParaRPr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EC8263A8-D74A-10DC-288E-8144B26FADC9}"/>
              </a:ext>
            </a:extLst>
          </p:cNvPr>
          <p:cNvSpPr/>
          <p:nvPr/>
        </p:nvSpPr>
        <p:spPr>
          <a:xfrm>
            <a:off x="5616444" y="4884767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rgbClr val="FFC000">
                    <a:alpha val="50000"/>
                  </a:srgbClr>
                </a:glow>
              </a:effectLst>
            </a:endParaRPr>
          </a:p>
        </p:txBody>
      </p:sp>
      <p:sp>
        <p:nvSpPr>
          <p:cNvPr id="6" name="楕円 5">
            <a:extLst>
              <a:ext uri="{FF2B5EF4-FFF2-40B4-BE49-F238E27FC236}">
                <a16:creationId xmlns:a16="http://schemas.microsoft.com/office/drawing/2014/main" id="{8A33F46F-5A67-8FF8-96FF-0A9576BA37DE}"/>
              </a:ext>
            </a:extLst>
          </p:cNvPr>
          <p:cNvSpPr/>
          <p:nvPr/>
        </p:nvSpPr>
        <p:spPr>
          <a:xfrm>
            <a:off x="3871505" y="1216909"/>
            <a:ext cx="4424182" cy="4424180"/>
          </a:xfrm>
          <a:prstGeom prst="ellipse">
            <a:avLst/>
          </a:prstGeom>
          <a:noFill/>
          <a:ln w="0">
            <a:solidFill>
              <a:srgbClr val="FFC000">
                <a:alpha val="51000"/>
              </a:srgb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CD8E4C65-964E-32A8-C1F7-B4042B4ED80A}"/>
              </a:ext>
            </a:extLst>
          </p:cNvPr>
          <p:cNvSpPr txBox="1"/>
          <p:nvPr/>
        </p:nvSpPr>
        <p:spPr>
          <a:xfrm>
            <a:off x="5779979" y="2045583"/>
            <a:ext cx="5982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dirty="0">
                <a:solidFill>
                  <a:srgbClr val="FFC000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Sun</a:t>
            </a:r>
            <a:endParaRPr kumimoji="1" lang="ja-JP" altLang="en-US" dirty="0">
              <a:solidFill>
                <a:srgbClr val="FFC000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60D78EA7-3DD9-9790-12CE-8ADC1A82948A}"/>
              </a:ext>
            </a:extLst>
          </p:cNvPr>
          <p:cNvSpPr txBox="1"/>
          <p:nvPr/>
        </p:nvSpPr>
        <p:spPr>
          <a:xfrm>
            <a:off x="5789598" y="1311897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1FA82FFA-FF8C-1255-E57D-2A8AB0D58BE1}"/>
              </a:ext>
            </a:extLst>
          </p:cNvPr>
          <p:cNvSpPr txBox="1"/>
          <p:nvPr/>
        </p:nvSpPr>
        <p:spPr>
          <a:xfrm>
            <a:off x="6810982" y="1590856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4ED2AC6-408E-5FB2-D281-020EDAD35C58}"/>
              </a:ext>
            </a:extLst>
          </p:cNvPr>
          <p:cNvSpPr txBox="1"/>
          <p:nvPr/>
        </p:nvSpPr>
        <p:spPr>
          <a:xfrm>
            <a:off x="7498500" y="2230249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6DD77AA5-1773-8070-8ED7-D70CCAA18163}"/>
              </a:ext>
            </a:extLst>
          </p:cNvPr>
          <p:cNvSpPr txBox="1"/>
          <p:nvPr/>
        </p:nvSpPr>
        <p:spPr>
          <a:xfrm>
            <a:off x="7760349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3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8F6018B0-A699-6B4D-029E-038C9AD9C9E5}"/>
              </a:ext>
            </a:extLst>
          </p:cNvPr>
          <p:cNvSpPr txBox="1"/>
          <p:nvPr/>
        </p:nvSpPr>
        <p:spPr>
          <a:xfrm>
            <a:off x="7498500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4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CE809053-D323-4A65-2C34-ED08364C661B}"/>
              </a:ext>
            </a:extLst>
          </p:cNvPr>
          <p:cNvSpPr txBox="1"/>
          <p:nvPr/>
        </p:nvSpPr>
        <p:spPr>
          <a:xfrm>
            <a:off x="6840911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5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416DBBF5-5730-6DA4-99FA-F737915F9A4E}"/>
              </a:ext>
            </a:extLst>
          </p:cNvPr>
          <p:cNvSpPr txBox="1"/>
          <p:nvPr/>
        </p:nvSpPr>
        <p:spPr>
          <a:xfrm>
            <a:off x="5891332" y="504650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6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B0F5A7D4-5997-B20E-991A-EE8AC7021964}"/>
              </a:ext>
            </a:extLst>
          </p:cNvPr>
          <p:cNvSpPr txBox="1"/>
          <p:nvPr/>
        </p:nvSpPr>
        <p:spPr>
          <a:xfrm>
            <a:off x="4941753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7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C2855FB1-679D-7571-A756-B1B5CCFCEB76}"/>
              </a:ext>
            </a:extLst>
          </p:cNvPr>
          <p:cNvSpPr txBox="1"/>
          <p:nvPr/>
        </p:nvSpPr>
        <p:spPr>
          <a:xfrm>
            <a:off x="4311665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8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1AA0A2D1-62F8-71B8-8D3F-C12FDB31B9DD}"/>
              </a:ext>
            </a:extLst>
          </p:cNvPr>
          <p:cNvSpPr txBox="1"/>
          <p:nvPr/>
        </p:nvSpPr>
        <p:spPr>
          <a:xfrm>
            <a:off x="4049816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9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200AAB2A-E1B0-6464-E907-51979B7DD88F}"/>
              </a:ext>
            </a:extLst>
          </p:cNvPr>
          <p:cNvSpPr txBox="1"/>
          <p:nvPr/>
        </p:nvSpPr>
        <p:spPr>
          <a:xfrm>
            <a:off x="4311665" y="2230249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10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058182E8-863D-B8AA-9AB4-363912AF9C0A}"/>
              </a:ext>
            </a:extLst>
          </p:cNvPr>
          <p:cNvSpPr txBox="1"/>
          <p:nvPr/>
        </p:nvSpPr>
        <p:spPr>
          <a:xfrm>
            <a:off x="4845108" y="1590856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8CB489ED-EA8E-8159-688B-9FC6989830A0}"/>
              </a:ext>
            </a:extLst>
          </p:cNvPr>
          <p:cNvSpPr txBox="1"/>
          <p:nvPr/>
        </p:nvSpPr>
        <p:spPr>
          <a:xfrm>
            <a:off x="4737585" y="4083749"/>
            <a:ext cx="6254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STEP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E14F715A-B8DC-6309-333D-221356D62A94}"/>
              </a:ext>
            </a:extLst>
          </p:cNvPr>
          <p:cNvSpPr txBox="1"/>
          <p:nvPr/>
        </p:nvSpPr>
        <p:spPr>
          <a:xfrm>
            <a:off x="6831329" y="4083750"/>
            <a:ext cx="5581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BPM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EFFD48C5-D257-1551-6FF6-7D533061F243}"/>
              </a:ext>
            </a:extLst>
          </p:cNvPr>
          <p:cNvSpPr txBox="1"/>
          <p:nvPr/>
        </p:nvSpPr>
        <p:spPr>
          <a:xfrm>
            <a:off x="5589231" y="4605815"/>
            <a:ext cx="9989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BATTERY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98A745BD-6DAB-41D6-B2FB-EA4C5AB28FB9}"/>
              </a:ext>
            </a:extLst>
          </p:cNvPr>
          <p:cNvSpPr txBox="1"/>
          <p:nvPr/>
        </p:nvSpPr>
        <p:spPr>
          <a:xfrm>
            <a:off x="5919508" y="1696302"/>
            <a:ext cx="3529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/</a:t>
            </a:r>
            <a:endParaRPr kumimoji="1" lang="ja-JP" altLang="en-US" sz="2400" dirty="0">
              <a:solidFill>
                <a:srgbClr val="FF0000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839156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60A2E9-D238-0314-2240-9009283B56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時計, 写真, 道路, 座る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639A2084-DC51-CD90-F78B-9213EAEDCF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6670" y="1142073"/>
            <a:ext cx="4573849" cy="4573849"/>
          </a:xfrm>
          <a:prstGeom prst="rect">
            <a:avLst/>
          </a:prstGeom>
        </p:spPr>
      </p:pic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4214CACE-712A-0D8A-781D-0832813398AB}"/>
              </a:ext>
            </a:extLst>
          </p:cNvPr>
          <p:cNvSpPr/>
          <p:nvPr/>
        </p:nvSpPr>
        <p:spPr>
          <a:xfrm>
            <a:off x="7031829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rgbClr val="FFC000">
                    <a:alpha val="50000"/>
                  </a:srgbClr>
                </a:glow>
              </a:effectLst>
            </a:endParaRPr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031D45BC-DD56-C697-C855-C9F7CA1C8F22}"/>
              </a:ext>
            </a:extLst>
          </p:cNvPr>
          <p:cNvSpPr/>
          <p:nvPr/>
        </p:nvSpPr>
        <p:spPr>
          <a:xfrm>
            <a:off x="4471455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rgbClr val="FFC000">
                    <a:alpha val="50000"/>
                  </a:srgbClr>
                </a:glow>
              </a:effectLst>
            </a:endParaRPr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90E234F0-C484-AF7D-C342-0249CF44F581}"/>
              </a:ext>
            </a:extLst>
          </p:cNvPr>
          <p:cNvSpPr/>
          <p:nvPr/>
        </p:nvSpPr>
        <p:spPr>
          <a:xfrm>
            <a:off x="5616444" y="4884767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rgbClr val="FFC000">
                    <a:alpha val="50000"/>
                  </a:srgbClr>
                </a:glow>
              </a:effectLst>
            </a:endParaRPr>
          </a:p>
        </p:txBody>
      </p:sp>
      <p:pic>
        <p:nvPicPr>
          <p:cNvPr id="10242" name="Picture 2" descr="月のまわりの光の環 - 月世界への招待">
            <a:extLst>
              <a:ext uri="{FF2B5EF4-FFF2-40B4-BE49-F238E27FC236}">
                <a16:creationId xmlns:a16="http://schemas.microsoft.com/office/drawing/2014/main" id="{E432EA39-2D23-6A08-68B8-40CBE04BE73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40" t="6089" r="20455" b="3880"/>
          <a:stretch>
            <a:fillRect/>
          </a:stretch>
        </p:blipFill>
        <p:spPr bwMode="auto">
          <a:xfrm>
            <a:off x="3796670" y="1142073"/>
            <a:ext cx="4573849" cy="4573849"/>
          </a:xfrm>
          <a:prstGeom prst="ellipse">
            <a:avLst/>
          </a:prstGeom>
          <a:ln>
            <a:noFill/>
          </a:ln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6A0F3527-0795-3599-7BED-2AB0744BAFA0}"/>
              </a:ext>
            </a:extLst>
          </p:cNvPr>
          <p:cNvSpPr txBox="1"/>
          <p:nvPr/>
        </p:nvSpPr>
        <p:spPr>
          <a:xfrm>
            <a:off x="5779979" y="2045583"/>
            <a:ext cx="5982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dirty="0">
                <a:solidFill>
                  <a:srgbClr val="FFC000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Sun</a:t>
            </a:r>
            <a:endParaRPr kumimoji="1" lang="ja-JP" altLang="en-US" dirty="0">
              <a:solidFill>
                <a:srgbClr val="FFC000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BF2E4CB7-D69C-748B-2C0C-364EBDF85574}"/>
              </a:ext>
            </a:extLst>
          </p:cNvPr>
          <p:cNvSpPr txBox="1"/>
          <p:nvPr/>
        </p:nvSpPr>
        <p:spPr>
          <a:xfrm>
            <a:off x="5789598" y="1311897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55BA4FCA-E195-3305-8AB6-268BFFAA28F4}"/>
              </a:ext>
            </a:extLst>
          </p:cNvPr>
          <p:cNvSpPr txBox="1"/>
          <p:nvPr/>
        </p:nvSpPr>
        <p:spPr>
          <a:xfrm>
            <a:off x="6810982" y="1590856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CCA6C20F-341C-9862-70D4-9BEE7DB0B1FF}"/>
              </a:ext>
            </a:extLst>
          </p:cNvPr>
          <p:cNvSpPr txBox="1"/>
          <p:nvPr/>
        </p:nvSpPr>
        <p:spPr>
          <a:xfrm>
            <a:off x="7498500" y="2230249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94083D58-7204-B96A-A581-DB937819EB88}"/>
              </a:ext>
            </a:extLst>
          </p:cNvPr>
          <p:cNvSpPr txBox="1"/>
          <p:nvPr/>
        </p:nvSpPr>
        <p:spPr>
          <a:xfrm>
            <a:off x="7760349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3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1D47FBDE-2136-F6B7-241D-61E29DEBFCE8}"/>
              </a:ext>
            </a:extLst>
          </p:cNvPr>
          <p:cNvSpPr txBox="1"/>
          <p:nvPr/>
        </p:nvSpPr>
        <p:spPr>
          <a:xfrm>
            <a:off x="7498500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4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14C0AE15-DB73-5B8E-0F1A-9FBC075471E7}"/>
              </a:ext>
            </a:extLst>
          </p:cNvPr>
          <p:cNvSpPr txBox="1"/>
          <p:nvPr/>
        </p:nvSpPr>
        <p:spPr>
          <a:xfrm>
            <a:off x="6840911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5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EA7B0904-D878-794E-7AD0-2E34C21CDB24}"/>
              </a:ext>
            </a:extLst>
          </p:cNvPr>
          <p:cNvSpPr txBox="1"/>
          <p:nvPr/>
        </p:nvSpPr>
        <p:spPr>
          <a:xfrm>
            <a:off x="5891332" y="504650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6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9D4FF55A-A849-8A08-066B-F8418EBC1F76}"/>
              </a:ext>
            </a:extLst>
          </p:cNvPr>
          <p:cNvSpPr txBox="1"/>
          <p:nvPr/>
        </p:nvSpPr>
        <p:spPr>
          <a:xfrm>
            <a:off x="4941753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7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E395EB00-B03B-804D-CCDE-6AD2EB69B12B}"/>
              </a:ext>
            </a:extLst>
          </p:cNvPr>
          <p:cNvSpPr txBox="1"/>
          <p:nvPr/>
        </p:nvSpPr>
        <p:spPr>
          <a:xfrm>
            <a:off x="4311665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8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9A5B55B0-DD7B-F282-600C-0523D3C11001}"/>
              </a:ext>
            </a:extLst>
          </p:cNvPr>
          <p:cNvSpPr txBox="1"/>
          <p:nvPr/>
        </p:nvSpPr>
        <p:spPr>
          <a:xfrm>
            <a:off x="4049816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9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463989C0-F220-84BE-26AD-5FE2213CFA7D}"/>
              </a:ext>
            </a:extLst>
          </p:cNvPr>
          <p:cNvSpPr txBox="1"/>
          <p:nvPr/>
        </p:nvSpPr>
        <p:spPr>
          <a:xfrm>
            <a:off x="4311665" y="2230249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10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777A15E2-4969-C61A-1D77-A58FE590639A}"/>
              </a:ext>
            </a:extLst>
          </p:cNvPr>
          <p:cNvSpPr txBox="1"/>
          <p:nvPr/>
        </p:nvSpPr>
        <p:spPr>
          <a:xfrm>
            <a:off x="4845108" y="1590856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9C2B0A1D-A98B-B4F7-A63F-563C0F5A3AF3}"/>
              </a:ext>
            </a:extLst>
          </p:cNvPr>
          <p:cNvSpPr txBox="1"/>
          <p:nvPr/>
        </p:nvSpPr>
        <p:spPr>
          <a:xfrm>
            <a:off x="4737585" y="4083749"/>
            <a:ext cx="6254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STEP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97B31FFB-518D-13F6-B430-E4FAC469F149}"/>
              </a:ext>
            </a:extLst>
          </p:cNvPr>
          <p:cNvSpPr txBox="1"/>
          <p:nvPr/>
        </p:nvSpPr>
        <p:spPr>
          <a:xfrm>
            <a:off x="6831329" y="4083750"/>
            <a:ext cx="5581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BPM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90CF5DFB-D599-FC19-65BE-C415733EC4CE}"/>
              </a:ext>
            </a:extLst>
          </p:cNvPr>
          <p:cNvSpPr txBox="1"/>
          <p:nvPr/>
        </p:nvSpPr>
        <p:spPr>
          <a:xfrm>
            <a:off x="5589231" y="4605815"/>
            <a:ext cx="9989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BATTERY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733A4D01-A871-E6B8-0E62-DC6506D50ABB}"/>
              </a:ext>
            </a:extLst>
          </p:cNvPr>
          <p:cNvSpPr txBox="1"/>
          <p:nvPr/>
        </p:nvSpPr>
        <p:spPr>
          <a:xfrm>
            <a:off x="5919508" y="1696302"/>
            <a:ext cx="3529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/</a:t>
            </a:r>
            <a:endParaRPr kumimoji="1" lang="ja-JP" altLang="en-US" sz="2400" dirty="0">
              <a:solidFill>
                <a:srgbClr val="FF0000"/>
              </a:solidFill>
              <a:effectLst>
                <a:glow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2" name="楕円 11">
            <a:extLst>
              <a:ext uri="{FF2B5EF4-FFF2-40B4-BE49-F238E27FC236}">
                <a16:creationId xmlns:a16="http://schemas.microsoft.com/office/drawing/2014/main" id="{F80B3FBB-A409-EE4F-ACD2-52EC665D1BDE}"/>
              </a:ext>
            </a:extLst>
          </p:cNvPr>
          <p:cNvSpPr/>
          <p:nvPr/>
        </p:nvSpPr>
        <p:spPr>
          <a:xfrm>
            <a:off x="3871505" y="1216909"/>
            <a:ext cx="4424182" cy="4424180"/>
          </a:xfrm>
          <a:prstGeom prst="ellipse">
            <a:avLst/>
          </a:prstGeom>
          <a:noFill/>
          <a:ln w="0">
            <a:solidFill>
              <a:srgbClr val="FFC000">
                <a:alpha val="51000"/>
              </a:srgb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5764745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B65C34-2376-1E1F-9D07-6DBE76A1C4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時計, 写真, 道路, 座る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219A5E7A-25F1-9653-D7B0-6B72B8081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6670" y="1142073"/>
            <a:ext cx="4573849" cy="4573849"/>
          </a:xfrm>
          <a:prstGeom prst="rect">
            <a:avLst/>
          </a:prstGeom>
        </p:spPr>
      </p:pic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5696BF73-445B-1F23-EE39-D9CCBEA4498A}"/>
              </a:ext>
            </a:extLst>
          </p:cNvPr>
          <p:cNvSpPr/>
          <p:nvPr/>
        </p:nvSpPr>
        <p:spPr>
          <a:xfrm>
            <a:off x="7031829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chemeClr val="bg1">
                    <a:alpha val="40000"/>
                  </a:schemeClr>
                </a:glow>
              </a:effectLst>
            </a:endParaRPr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ED01AAF4-3ACF-1AA1-10D2-34AC5BF2BECF}"/>
              </a:ext>
            </a:extLst>
          </p:cNvPr>
          <p:cNvSpPr/>
          <p:nvPr/>
        </p:nvSpPr>
        <p:spPr>
          <a:xfrm>
            <a:off x="4471455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chemeClr val="bg1">
                    <a:alpha val="40000"/>
                  </a:schemeClr>
                </a:glow>
              </a:effectLst>
            </a:endParaRPr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9605E9C5-03E6-7DA3-9C5D-E773E022894B}"/>
              </a:ext>
            </a:extLst>
          </p:cNvPr>
          <p:cNvSpPr/>
          <p:nvPr/>
        </p:nvSpPr>
        <p:spPr>
          <a:xfrm>
            <a:off x="5616444" y="4884767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chemeClr val="bg1">
                    <a:alpha val="40000"/>
                  </a:schemeClr>
                </a:glow>
              </a:effectLst>
            </a:endParaRPr>
          </a:p>
        </p:txBody>
      </p:sp>
      <p:sp>
        <p:nvSpPr>
          <p:cNvPr id="6" name="楕円 5">
            <a:extLst>
              <a:ext uri="{FF2B5EF4-FFF2-40B4-BE49-F238E27FC236}">
                <a16:creationId xmlns:a16="http://schemas.microsoft.com/office/drawing/2014/main" id="{A63FFD03-2732-9B84-C934-C92E5BE0E5EC}"/>
              </a:ext>
            </a:extLst>
          </p:cNvPr>
          <p:cNvSpPr/>
          <p:nvPr/>
        </p:nvSpPr>
        <p:spPr>
          <a:xfrm>
            <a:off x="3871505" y="1216909"/>
            <a:ext cx="4424182" cy="4424180"/>
          </a:xfrm>
          <a:prstGeom prst="ellipse">
            <a:avLst/>
          </a:prstGeom>
          <a:noFill/>
          <a:ln w="0">
            <a:solidFill>
              <a:srgbClr val="FFFF00">
                <a:alpha val="51000"/>
              </a:srgb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5595B997-086D-761E-5821-2E5C77CAE2C3}"/>
              </a:ext>
            </a:extLst>
          </p:cNvPr>
          <p:cNvSpPr txBox="1"/>
          <p:nvPr/>
        </p:nvSpPr>
        <p:spPr>
          <a:xfrm>
            <a:off x="5779979" y="2045583"/>
            <a:ext cx="649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Mon</a:t>
            </a:r>
            <a:endParaRPr kumimoji="1" lang="ja-JP" altLang="en-US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8B02BCD1-EB64-46A8-BFEA-8174516962D8}"/>
              </a:ext>
            </a:extLst>
          </p:cNvPr>
          <p:cNvSpPr txBox="1"/>
          <p:nvPr/>
        </p:nvSpPr>
        <p:spPr>
          <a:xfrm>
            <a:off x="5919508" y="1696302"/>
            <a:ext cx="3529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/</a:t>
            </a:r>
            <a:endParaRPr kumimoji="1" lang="ja-JP" altLang="en-US" sz="2400" dirty="0">
              <a:solidFill>
                <a:srgbClr val="FF0000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D52E8DCB-2592-2D07-1327-A0CC9CD81F9D}"/>
              </a:ext>
            </a:extLst>
          </p:cNvPr>
          <p:cNvSpPr txBox="1"/>
          <p:nvPr/>
        </p:nvSpPr>
        <p:spPr>
          <a:xfrm>
            <a:off x="5789598" y="1311897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CF40778F-54CF-DB7C-BB00-57153B3ABA99}"/>
              </a:ext>
            </a:extLst>
          </p:cNvPr>
          <p:cNvSpPr txBox="1"/>
          <p:nvPr/>
        </p:nvSpPr>
        <p:spPr>
          <a:xfrm>
            <a:off x="6810982" y="1590856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187FE415-5148-96A2-B1A5-25F0CC01D332}"/>
              </a:ext>
            </a:extLst>
          </p:cNvPr>
          <p:cNvSpPr txBox="1"/>
          <p:nvPr/>
        </p:nvSpPr>
        <p:spPr>
          <a:xfrm>
            <a:off x="7498500" y="2230249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D5070209-102C-D143-130F-F509408FE338}"/>
              </a:ext>
            </a:extLst>
          </p:cNvPr>
          <p:cNvSpPr txBox="1"/>
          <p:nvPr/>
        </p:nvSpPr>
        <p:spPr>
          <a:xfrm>
            <a:off x="7760349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3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1A7E8490-77AF-48EE-B92D-BA11E1AAC871}"/>
              </a:ext>
            </a:extLst>
          </p:cNvPr>
          <p:cNvSpPr txBox="1"/>
          <p:nvPr/>
        </p:nvSpPr>
        <p:spPr>
          <a:xfrm>
            <a:off x="7498500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4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B2E42F92-B71E-92EC-E2F4-1EEA60DB6F9D}"/>
              </a:ext>
            </a:extLst>
          </p:cNvPr>
          <p:cNvSpPr txBox="1"/>
          <p:nvPr/>
        </p:nvSpPr>
        <p:spPr>
          <a:xfrm>
            <a:off x="6840911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5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2F4B37E-58C2-F564-9683-952DC272B081}"/>
              </a:ext>
            </a:extLst>
          </p:cNvPr>
          <p:cNvSpPr txBox="1"/>
          <p:nvPr/>
        </p:nvSpPr>
        <p:spPr>
          <a:xfrm>
            <a:off x="5891332" y="504650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6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2FE05989-CDD2-1688-0513-B9581B28A23D}"/>
              </a:ext>
            </a:extLst>
          </p:cNvPr>
          <p:cNvSpPr txBox="1"/>
          <p:nvPr/>
        </p:nvSpPr>
        <p:spPr>
          <a:xfrm>
            <a:off x="4941753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7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F87369DD-1FDA-5076-4AC6-FA78142D7EB6}"/>
              </a:ext>
            </a:extLst>
          </p:cNvPr>
          <p:cNvSpPr txBox="1"/>
          <p:nvPr/>
        </p:nvSpPr>
        <p:spPr>
          <a:xfrm>
            <a:off x="4311665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8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52716799-7F19-693B-D9BB-D67D80F181F0}"/>
              </a:ext>
            </a:extLst>
          </p:cNvPr>
          <p:cNvSpPr txBox="1"/>
          <p:nvPr/>
        </p:nvSpPr>
        <p:spPr>
          <a:xfrm>
            <a:off x="4049816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9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3796B5D8-1B89-02CB-32D3-82704BDFE511}"/>
              </a:ext>
            </a:extLst>
          </p:cNvPr>
          <p:cNvSpPr txBox="1"/>
          <p:nvPr/>
        </p:nvSpPr>
        <p:spPr>
          <a:xfrm>
            <a:off x="4311665" y="2230249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10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FFECEA0D-A1C3-A259-1A5F-4392238A9ABA}"/>
              </a:ext>
            </a:extLst>
          </p:cNvPr>
          <p:cNvSpPr txBox="1"/>
          <p:nvPr/>
        </p:nvSpPr>
        <p:spPr>
          <a:xfrm>
            <a:off x="4845108" y="1590856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6F7351E4-E4DE-432A-6238-40667C9E4761}"/>
              </a:ext>
            </a:extLst>
          </p:cNvPr>
          <p:cNvSpPr txBox="1"/>
          <p:nvPr/>
        </p:nvSpPr>
        <p:spPr>
          <a:xfrm>
            <a:off x="4737584" y="4083749"/>
            <a:ext cx="6254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STEP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F7B5347F-C1BA-4AD4-211F-DA72040D400A}"/>
              </a:ext>
            </a:extLst>
          </p:cNvPr>
          <p:cNvSpPr txBox="1"/>
          <p:nvPr/>
        </p:nvSpPr>
        <p:spPr>
          <a:xfrm>
            <a:off x="6831328" y="4083750"/>
            <a:ext cx="5581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BPM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C333397C-ABE3-3711-C6AE-673DD4868C9B}"/>
              </a:ext>
            </a:extLst>
          </p:cNvPr>
          <p:cNvSpPr txBox="1"/>
          <p:nvPr/>
        </p:nvSpPr>
        <p:spPr>
          <a:xfrm>
            <a:off x="5589232" y="4605815"/>
            <a:ext cx="9989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BATTERY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562132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1F7139-5CA0-20C9-F02C-FB7B8AE54E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時計, 写真, 道路, 座る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8FC1E0D1-E581-20D5-FA88-B3FEA293C7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6670" y="1142073"/>
            <a:ext cx="4573849" cy="4573849"/>
          </a:xfrm>
          <a:prstGeom prst="rect">
            <a:avLst/>
          </a:prstGeom>
        </p:spPr>
      </p:pic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7178F5CA-2333-2F72-FF13-AC51F0D9E93B}"/>
              </a:ext>
            </a:extLst>
          </p:cNvPr>
          <p:cNvSpPr/>
          <p:nvPr/>
        </p:nvSpPr>
        <p:spPr>
          <a:xfrm>
            <a:off x="7031829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chemeClr val="bg1">
                    <a:alpha val="40000"/>
                  </a:schemeClr>
                </a:glow>
              </a:effectLst>
            </a:endParaRPr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29919133-0645-FE96-0EDF-1843940D0379}"/>
              </a:ext>
            </a:extLst>
          </p:cNvPr>
          <p:cNvSpPr/>
          <p:nvPr/>
        </p:nvSpPr>
        <p:spPr>
          <a:xfrm>
            <a:off x="4471455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chemeClr val="bg1">
                    <a:alpha val="40000"/>
                  </a:schemeClr>
                </a:glow>
              </a:effectLst>
            </a:endParaRPr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93D2025E-93BD-3CA4-8E74-19F954C6F76B}"/>
              </a:ext>
            </a:extLst>
          </p:cNvPr>
          <p:cNvSpPr/>
          <p:nvPr/>
        </p:nvSpPr>
        <p:spPr>
          <a:xfrm>
            <a:off x="5616444" y="4884767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chemeClr val="bg1">
                    <a:alpha val="40000"/>
                  </a:schemeClr>
                </a:glow>
              </a:effectLst>
            </a:endParaRPr>
          </a:p>
        </p:txBody>
      </p:sp>
      <p:pic>
        <p:nvPicPr>
          <p:cNvPr id="24" name="Picture 2" descr="月 - Wikipedia">
            <a:extLst>
              <a:ext uri="{FF2B5EF4-FFF2-40B4-BE49-F238E27FC236}">
                <a16:creationId xmlns:a16="http://schemas.microsoft.com/office/drawing/2014/main" id="{4076C60E-704F-A4E3-249D-34DC0078B8A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6" t="6332" r="4924" b="4889"/>
          <a:stretch>
            <a:fillRect/>
          </a:stretch>
        </p:blipFill>
        <p:spPr bwMode="auto">
          <a:xfrm>
            <a:off x="3796670" y="1142074"/>
            <a:ext cx="4573849" cy="4573848"/>
          </a:xfrm>
          <a:prstGeom prst="ellipse">
            <a:avLst/>
          </a:prstGeom>
          <a:ln>
            <a:noFill/>
          </a:ln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C69AD2EE-94C6-2767-B0F4-3E4EA75C4978}"/>
              </a:ext>
            </a:extLst>
          </p:cNvPr>
          <p:cNvSpPr txBox="1"/>
          <p:nvPr/>
        </p:nvSpPr>
        <p:spPr>
          <a:xfrm>
            <a:off x="5779979" y="2045583"/>
            <a:ext cx="649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Mon</a:t>
            </a:r>
            <a:endParaRPr kumimoji="1" lang="ja-JP" altLang="en-US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1739538C-F3B8-11EE-909C-E64DC5A055C7}"/>
              </a:ext>
            </a:extLst>
          </p:cNvPr>
          <p:cNvSpPr txBox="1"/>
          <p:nvPr/>
        </p:nvSpPr>
        <p:spPr>
          <a:xfrm>
            <a:off x="5919508" y="1696302"/>
            <a:ext cx="3529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/</a:t>
            </a:r>
            <a:endParaRPr kumimoji="1" lang="ja-JP" altLang="en-US" sz="2400" dirty="0">
              <a:solidFill>
                <a:srgbClr val="FF0000"/>
              </a:solidFill>
              <a:effectLst>
                <a:glow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A3DE26E-4050-E7AF-B3E3-BCB08463B9DE}"/>
              </a:ext>
            </a:extLst>
          </p:cNvPr>
          <p:cNvSpPr txBox="1"/>
          <p:nvPr/>
        </p:nvSpPr>
        <p:spPr>
          <a:xfrm>
            <a:off x="5789598" y="1311897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9F5D8FA0-A953-5F2F-2F7B-B5066648386C}"/>
              </a:ext>
            </a:extLst>
          </p:cNvPr>
          <p:cNvSpPr txBox="1"/>
          <p:nvPr/>
        </p:nvSpPr>
        <p:spPr>
          <a:xfrm>
            <a:off x="6810982" y="1590856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AF900553-AFCA-9FFD-4D4C-C389943676D5}"/>
              </a:ext>
            </a:extLst>
          </p:cNvPr>
          <p:cNvSpPr txBox="1"/>
          <p:nvPr/>
        </p:nvSpPr>
        <p:spPr>
          <a:xfrm>
            <a:off x="7498500" y="2230249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A1FC70F8-61F4-5F1C-469D-07BD3FC4091D}"/>
              </a:ext>
            </a:extLst>
          </p:cNvPr>
          <p:cNvSpPr txBox="1"/>
          <p:nvPr/>
        </p:nvSpPr>
        <p:spPr>
          <a:xfrm>
            <a:off x="7760349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3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0281DC36-BDCD-962D-4B88-2F058873FB08}"/>
              </a:ext>
            </a:extLst>
          </p:cNvPr>
          <p:cNvSpPr txBox="1"/>
          <p:nvPr/>
        </p:nvSpPr>
        <p:spPr>
          <a:xfrm>
            <a:off x="7498500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4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2F09DAFB-CFEE-3A68-3C8A-E02F056224B2}"/>
              </a:ext>
            </a:extLst>
          </p:cNvPr>
          <p:cNvSpPr txBox="1"/>
          <p:nvPr/>
        </p:nvSpPr>
        <p:spPr>
          <a:xfrm>
            <a:off x="6840911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5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03F904D0-8604-562D-0446-B55EA81F7A78}"/>
              </a:ext>
            </a:extLst>
          </p:cNvPr>
          <p:cNvSpPr txBox="1"/>
          <p:nvPr/>
        </p:nvSpPr>
        <p:spPr>
          <a:xfrm>
            <a:off x="5891332" y="504650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6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A00FD436-3214-FFC6-1C3B-E90274E8DE67}"/>
              </a:ext>
            </a:extLst>
          </p:cNvPr>
          <p:cNvSpPr txBox="1"/>
          <p:nvPr/>
        </p:nvSpPr>
        <p:spPr>
          <a:xfrm>
            <a:off x="4941753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7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25E735B5-714C-6592-392C-B57CFC55447B}"/>
              </a:ext>
            </a:extLst>
          </p:cNvPr>
          <p:cNvSpPr txBox="1"/>
          <p:nvPr/>
        </p:nvSpPr>
        <p:spPr>
          <a:xfrm>
            <a:off x="4311665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8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53A4DA3F-FA67-7FC7-6C8F-2A87815AF483}"/>
              </a:ext>
            </a:extLst>
          </p:cNvPr>
          <p:cNvSpPr txBox="1"/>
          <p:nvPr/>
        </p:nvSpPr>
        <p:spPr>
          <a:xfrm>
            <a:off x="4049816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9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C2198F65-78BF-0583-1182-D7B0876E13E0}"/>
              </a:ext>
            </a:extLst>
          </p:cNvPr>
          <p:cNvSpPr txBox="1"/>
          <p:nvPr/>
        </p:nvSpPr>
        <p:spPr>
          <a:xfrm>
            <a:off x="4311665" y="2230249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10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3DD9DB18-D7D8-639C-AE4B-66347335048F}"/>
              </a:ext>
            </a:extLst>
          </p:cNvPr>
          <p:cNvSpPr txBox="1"/>
          <p:nvPr/>
        </p:nvSpPr>
        <p:spPr>
          <a:xfrm>
            <a:off x="4845108" y="1590856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E1C6DA0D-9D84-FC58-4E9E-5463EA6054CA}"/>
              </a:ext>
            </a:extLst>
          </p:cNvPr>
          <p:cNvSpPr txBox="1"/>
          <p:nvPr/>
        </p:nvSpPr>
        <p:spPr>
          <a:xfrm>
            <a:off x="4737584" y="4083749"/>
            <a:ext cx="6254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STEP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950C69AF-8E0C-978E-F9AC-BC58CFAA6147}"/>
              </a:ext>
            </a:extLst>
          </p:cNvPr>
          <p:cNvSpPr txBox="1"/>
          <p:nvPr/>
        </p:nvSpPr>
        <p:spPr>
          <a:xfrm>
            <a:off x="6831328" y="4083750"/>
            <a:ext cx="5581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BPM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B68B8707-8E17-ECFF-5826-B5362F4C89E3}"/>
              </a:ext>
            </a:extLst>
          </p:cNvPr>
          <p:cNvSpPr txBox="1"/>
          <p:nvPr/>
        </p:nvSpPr>
        <p:spPr>
          <a:xfrm>
            <a:off x="5589232" y="4605815"/>
            <a:ext cx="9989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chemeClr val="bg1">
                      <a:alpha val="3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BATTERY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chemeClr val="bg1">
                    <a:alpha val="3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5" name="楕円 24">
            <a:extLst>
              <a:ext uri="{FF2B5EF4-FFF2-40B4-BE49-F238E27FC236}">
                <a16:creationId xmlns:a16="http://schemas.microsoft.com/office/drawing/2014/main" id="{FBF397D0-AC72-F5E8-4F09-6394386956BE}"/>
              </a:ext>
            </a:extLst>
          </p:cNvPr>
          <p:cNvSpPr/>
          <p:nvPr/>
        </p:nvSpPr>
        <p:spPr>
          <a:xfrm>
            <a:off x="3871505" y="1216909"/>
            <a:ext cx="4424182" cy="4424180"/>
          </a:xfrm>
          <a:prstGeom prst="ellipse">
            <a:avLst/>
          </a:prstGeom>
          <a:noFill/>
          <a:ln w="0">
            <a:solidFill>
              <a:schemeClr val="bg1">
                <a:alpha val="51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9134237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240BC1-03D2-16FF-B77F-0119584EAF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時計, 写真, 道路, 座る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04D7CFC5-A57E-0862-0D37-484D34A952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6670" y="1142073"/>
            <a:ext cx="4573849" cy="4573849"/>
          </a:xfrm>
          <a:prstGeom prst="rect">
            <a:avLst/>
          </a:prstGeom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FCE767A2-F715-4134-017D-AFE0B37704E5}"/>
              </a:ext>
            </a:extLst>
          </p:cNvPr>
          <p:cNvSpPr/>
          <p:nvPr/>
        </p:nvSpPr>
        <p:spPr>
          <a:xfrm>
            <a:off x="7031829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rgbClr val="FF0000">
                    <a:alpha val="50000"/>
                  </a:srgbClr>
                </a:glow>
              </a:effectLst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092639C2-2DAE-36F3-1852-ED9593F40AFD}"/>
              </a:ext>
            </a:extLst>
          </p:cNvPr>
          <p:cNvSpPr/>
          <p:nvPr/>
        </p:nvSpPr>
        <p:spPr>
          <a:xfrm>
            <a:off x="4471455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rgbClr val="FF0000">
                    <a:alpha val="50000"/>
                  </a:srgbClr>
                </a:glow>
              </a:effectLst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3E10E10F-D55F-F965-3BBE-BEFF319005EA}"/>
              </a:ext>
            </a:extLst>
          </p:cNvPr>
          <p:cNvSpPr/>
          <p:nvPr/>
        </p:nvSpPr>
        <p:spPr>
          <a:xfrm>
            <a:off x="5616444" y="4884767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rgbClr val="FF0000">
                    <a:alpha val="50000"/>
                  </a:srgbClr>
                </a:glow>
              </a:effectLst>
            </a:endParaRPr>
          </a:p>
        </p:txBody>
      </p:sp>
      <p:pic>
        <p:nvPicPr>
          <p:cNvPr id="8194" name="Picture 2" descr="930点を超える火の輪くぐりのストックフォト、写真、そしてロイヤリティフリーの画像 - iStock | サーカス">
            <a:extLst>
              <a:ext uri="{FF2B5EF4-FFF2-40B4-BE49-F238E27FC236}">
                <a16:creationId xmlns:a16="http://schemas.microsoft.com/office/drawing/2014/main" id="{416C2375-C71B-1DA3-413F-A92F51D19F7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39" t="14427" r="15447" b="13599"/>
          <a:stretch>
            <a:fillRect/>
          </a:stretch>
        </p:blipFill>
        <p:spPr bwMode="auto">
          <a:xfrm>
            <a:off x="3796670" y="1142072"/>
            <a:ext cx="4573849" cy="4573849"/>
          </a:xfrm>
          <a:prstGeom prst="ellipse">
            <a:avLst/>
          </a:prstGeom>
          <a:ln>
            <a:noFill/>
          </a:ln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3B410F01-25DA-5D04-C026-688489982446}"/>
              </a:ext>
            </a:extLst>
          </p:cNvPr>
          <p:cNvSpPr txBox="1"/>
          <p:nvPr/>
        </p:nvSpPr>
        <p:spPr>
          <a:xfrm>
            <a:off x="5780781" y="2045583"/>
            <a:ext cx="5966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dirty="0">
                <a:solidFill>
                  <a:srgbClr val="FF0000"/>
                </a:solidFill>
                <a:effectLst>
                  <a:glow rad="127000">
                    <a:srgbClr val="FF0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Tue</a:t>
            </a:r>
            <a:endParaRPr kumimoji="1" lang="ja-JP" altLang="en-US" dirty="0">
              <a:solidFill>
                <a:srgbClr val="FF0000"/>
              </a:solidFill>
              <a:effectLst>
                <a:glow rad="127000">
                  <a:srgbClr val="FF0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C92B1A28-13E2-C3CB-1587-091CC3F8995C}"/>
              </a:ext>
            </a:extLst>
          </p:cNvPr>
          <p:cNvSpPr txBox="1"/>
          <p:nvPr/>
        </p:nvSpPr>
        <p:spPr>
          <a:xfrm>
            <a:off x="5789598" y="1311897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0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0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3203196D-0E92-D74B-C683-9DCC44F5958E}"/>
              </a:ext>
            </a:extLst>
          </p:cNvPr>
          <p:cNvSpPr txBox="1"/>
          <p:nvPr/>
        </p:nvSpPr>
        <p:spPr>
          <a:xfrm>
            <a:off x="6810982" y="1590856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0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0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974FA17F-D323-5200-D13B-735BBC57CC2A}"/>
              </a:ext>
            </a:extLst>
          </p:cNvPr>
          <p:cNvSpPr txBox="1"/>
          <p:nvPr/>
        </p:nvSpPr>
        <p:spPr>
          <a:xfrm>
            <a:off x="7498500" y="2230249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0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0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3D9EA8E7-0B04-0E02-2699-1ADD12DC90E1}"/>
              </a:ext>
            </a:extLst>
          </p:cNvPr>
          <p:cNvSpPr txBox="1"/>
          <p:nvPr/>
        </p:nvSpPr>
        <p:spPr>
          <a:xfrm>
            <a:off x="7760349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0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3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0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874D59F3-428F-FCF3-C708-D23A6298A2DC}"/>
              </a:ext>
            </a:extLst>
          </p:cNvPr>
          <p:cNvSpPr txBox="1"/>
          <p:nvPr/>
        </p:nvSpPr>
        <p:spPr>
          <a:xfrm>
            <a:off x="7498500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0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4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0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707BD7DC-5736-78DE-1772-4DFAFA38A8C3}"/>
              </a:ext>
            </a:extLst>
          </p:cNvPr>
          <p:cNvSpPr txBox="1"/>
          <p:nvPr/>
        </p:nvSpPr>
        <p:spPr>
          <a:xfrm>
            <a:off x="6840911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0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5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0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D21687E2-D3BC-E72D-8184-F28B6F75731B}"/>
              </a:ext>
            </a:extLst>
          </p:cNvPr>
          <p:cNvSpPr txBox="1"/>
          <p:nvPr/>
        </p:nvSpPr>
        <p:spPr>
          <a:xfrm>
            <a:off x="5891332" y="504650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FF0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6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0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6A084BDA-462C-75AE-EA8F-3B888E6BE76A}"/>
              </a:ext>
            </a:extLst>
          </p:cNvPr>
          <p:cNvSpPr txBox="1"/>
          <p:nvPr/>
        </p:nvSpPr>
        <p:spPr>
          <a:xfrm>
            <a:off x="4941753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0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7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0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FAAE55AE-0942-BADE-8973-5BE8DB7991A4}"/>
              </a:ext>
            </a:extLst>
          </p:cNvPr>
          <p:cNvSpPr txBox="1"/>
          <p:nvPr/>
        </p:nvSpPr>
        <p:spPr>
          <a:xfrm>
            <a:off x="4311665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0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8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0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7EBD6201-635E-321C-8241-ACAC69ED499E}"/>
              </a:ext>
            </a:extLst>
          </p:cNvPr>
          <p:cNvSpPr txBox="1"/>
          <p:nvPr/>
        </p:nvSpPr>
        <p:spPr>
          <a:xfrm>
            <a:off x="4049816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0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9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0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44E2459F-580E-3919-58B0-47B806E0C806}"/>
              </a:ext>
            </a:extLst>
          </p:cNvPr>
          <p:cNvSpPr txBox="1"/>
          <p:nvPr/>
        </p:nvSpPr>
        <p:spPr>
          <a:xfrm>
            <a:off x="4311665" y="2230249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0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10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0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F24B9067-C856-AEA9-E953-FC6CD420A690}"/>
              </a:ext>
            </a:extLst>
          </p:cNvPr>
          <p:cNvSpPr txBox="1"/>
          <p:nvPr/>
        </p:nvSpPr>
        <p:spPr>
          <a:xfrm>
            <a:off x="4845108" y="1590856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FF0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0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83A6ECE1-35B1-F026-4AD6-A4F8F255A8E7}"/>
              </a:ext>
            </a:extLst>
          </p:cNvPr>
          <p:cNvSpPr txBox="1"/>
          <p:nvPr/>
        </p:nvSpPr>
        <p:spPr>
          <a:xfrm>
            <a:off x="4737585" y="4083749"/>
            <a:ext cx="6254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FF0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STEP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FF0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EFFC47ED-6774-5B4F-0647-38AEAF6569FB}"/>
              </a:ext>
            </a:extLst>
          </p:cNvPr>
          <p:cNvSpPr txBox="1"/>
          <p:nvPr/>
        </p:nvSpPr>
        <p:spPr>
          <a:xfrm>
            <a:off x="6831329" y="4083750"/>
            <a:ext cx="5581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FF0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BPM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FF0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02245E03-379E-664C-70D8-1A920DDD30A8}"/>
              </a:ext>
            </a:extLst>
          </p:cNvPr>
          <p:cNvSpPr txBox="1"/>
          <p:nvPr/>
        </p:nvSpPr>
        <p:spPr>
          <a:xfrm>
            <a:off x="5589231" y="4605815"/>
            <a:ext cx="9989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FF0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BATTERY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FF0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CA316333-597D-E12D-B24B-5050783008DF}"/>
              </a:ext>
            </a:extLst>
          </p:cNvPr>
          <p:cNvSpPr txBox="1"/>
          <p:nvPr/>
        </p:nvSpPr>
        <p:spPr>
          <a:xfrm>
            <a:off x="5919508" y="1696302"/>
            <a:ext cx="3529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/</a:t>
            </a:r>
            <a:endParaRPr kumimoji="1" lang="ja-JP" altLang="en-US" sz="2400" dirty="0">
              <a:solidFill>
                <a:srgbClr val="FF0000"/>
              </a:solidFill>
              <a:effectLst>
                <a:glow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5" name="楕円 24">
            <a:extLst>
              <a:ext uri="{FF2B5EF4-FFF2-40B4-BE49-F238E27FC236}">
                <a16:creationId xmlns:a16="http://schemas.microsoft.com/office/drawing/2014/main" id="{F2E7A69F-D9A5-1DFD-8DAC-5EC77197401A}"/>
              </a:ext>
            </a:extLst>
          </p:cNvPr>
          <p:cNvSpPr/>
          <p:nvPr/>
        </p:nvSpPr>
        <p:spPr>
          <a:xfrm>
            <a:off x="3871505" y="1216909"/>
            <a:ext cx="4424182" cy="4424180"/>
          </a:xfrm>
          <a:prstGeom prst="ellipse">
            <a:avLst/>
          </a:prstGeom>
          <a:noFill/>
          <a:ln w="0">
            <a:solidFill>
              <a:srgbClr val="FF0000">
                <a:alpha val="51000"/>
              </a:srgbClr>
            </a:solidFill>
          </a:ln>
          <a:effectLst>
            <a:glow rad="63500">
              <a:srgbClr val="FF0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6" name="Picture 2" descr="930点を超える火の輪くぐりのストックフォト、写真、そしてロイヤリティフリーの画像 - iStock | サーカス">
            <a:extLst>
              <a:ext uri="{FF2B5EF4-FFF2-40B4-BE49-F238E27FC236}">
                <a16:creationId xmlns:a16="http://schemas.microsoft.com/office/drawing/2014/main" id="{C7A45B65-1952-EEFF-901E-92D99DE0D95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39" t="14427" r="15447" b="13599"/>
          <a:stretch>
            <a:fillRect/>
          </a:stretch>
        </p:blipFill>
        <p:spPr bwMode="auto">
          <a:xfrm>
            <a:off x="6957230" y="339743"/>
            <a:ext cx="4573849" cy="4573849"/>
          </a:xfrm>
          <a:prstGeom prst="ellipse">
            <a:avLst/>
          </a:prstGeom>
          <a:ln>
            <a:noFill/>
          </a:ln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41008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D91B9F-2FA4-49B0-C756-2035758EAB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時計, 写真, 道路, 座る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AF43B863-BD18-89F2-00DE-7369B3AB02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6670" y="1142073"/>
            <a:ext cx="4573849" cy="4573849"/>
          </a:xfrm>
          <a:prstGeom prst="rect">
            <a:avLst/>
          </a:prstGeom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220303DD-3DE1-16F9-2329-2ADAF37DD23D}"/>
              </a:ext>
            </a:extLst>
          </p:cNvPr>
          <p:cNvSpPr/>
          <p:nvPr/>
        </p:nvSpPr>
        <p:spPr>
          <a:xfrm>
            <a:off x="7031829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rgbClr val="0070C0">
                    <a:alpha val="50000"/>
                  </a:srgbClr>
                </a:glow>
              </a:effectLst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D0976DAA-997C-3E0B-67D2-872772AE2D74}"/>
              </a:ext>
            </a:extLst>
          </p:cNvPr>
          <p:cNvSpPr/>
          <p:nvPr/>
        </p:nvSpPr>
        <p:spPr>
          <a:xfrm>
            <a:off x="4471455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rgbClr val="0070C0">
                    <a:alpha val="50000"/>
                  </a:srgbClr>
                </a:glow>
              </a:effectLst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8055DEB9-4BB5-8948-BE63-618673C2FBC3}"/>
              </a:ext>
            </a:extLst>
          </p:cNvPr>
          <p:cNvSpPr/>
          <p:nvPr/>
        </p:nvSpPr>
        <p:spPr>
          <a:xfrm>
            <a:off x="5616444" y="4884767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rgbClr val="0070C0">
                    <a:alpha val="50000"/>
                  </a:srgbClr>
                </a:glow>
              </a:effectLst>
            </a:endParaRPr>
          </a:p>
        </p:txBody>
      </p:sp>
      <p:pic>
        <p:nvPicPr>
          <p:cNvPr id="3074" name="Picture 2" descr="波紋を「○○」、使い分けも可能 – 毎日ことばplus">
            <a:extLst>
              <a:ext uri="{FF2B5EF4-FFF2-40B4-BE49-F238E27FC236}">
                <a16:creationId xmlns:a16="http://schemas.microsoft.com/office/drawing/2014/main" id="{E7D745E1-156D-6570-1C7D-DA594B8D0E9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alphaModFix amt="35000"/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97" t="1492" r="14195" b="1492"/>
          <a:stretch>
            <a:fillRect/>
          </a:stretch>
        </p:blipFill>
        <p:spPr bwMode="auto">
          <a:xfrm>
            <a:off x="4049816" y="1349827"/>
            <a:ext cx="4092369" cy="415834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楕円 5">
            <a:extLst>
              <a:ext uri="{FF2B5EF4-FFF2-40B4-BE49-F238E27FC236}">
                <a16:creationId xmlns:a16="http://schemas.microsoft.com/office/drawing/2014/main" id="{795C174D-A52D-3755-4034-430945A5953C}"/>
              </a:ext>
            </a:extLst>
          </p:cNvPr>
          <p:cNvSpPr/>
          <p:nvPr/>
        </p:nvSpPr>
        <p:spPr>
          <a:xfrm>
            <a:off x="3871505" y="1216909"/>
            <a:ext cx="4329520" cy="4329518"/>
          </a:xfrm>
          <a:prstGeom prst="ellipse">
            <a:avLst/>
          </a:prstGeom>
          <a:noFill/>
          <a:ln w="0">
            <a:solidFill>
              <a:srgbClr val="0070C0">
                <a:alpha val="50000"/>
              </a:srgbClr>
            </a:solidFill>
          </a:ln>
          <a:effectLst>
            <a:glow rad="63500">
              <a:srgbClr val="0070C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492B82C0-12EA-5C12-2213-45A28B76E038}"/>
              </a:ext>
            </a:extLst>
          </p:cNvPr>
          <p:cNvSpPr txBox="1"/>
          <p:nvPr/>
        </p:nvSpPr>
        <p:spPr>
          <a:xfrm>
            <a:off x="5750324" y="2045583"/>
            <a:ext cx="6575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dirty="0">
                <a:solidFill>
                  <a:srgbClr val="0070C0"/>
                </a:solidFill>
                <a:effectLst>
                  <a:glow rad="127000">
                    <a:srgbClr val="0070C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Wed</a:t>
            </a:r>
            <a:endParaRPr kumimoji="1" lang="ja-JP" altLang="en-US" dirty="0">
              <a:solidFill>
                <a:srgbClr val="0070C0"/>
              </a:solidFill>
              <a:effectLst>
                <a:glow rad="127000">
                  <a:srgbClr val="0070C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074650E5-D51B-66EA-3DEC-E26F9DD1C42F}"/>
              </a:ext>
            </a:extLst>
          </p:cNvPr>
          <p:cNvSpPr txBox="1"/>
          <p:nvPr/>
        </p:nvSpPr>
        <p:spPr>
          <a:xfrm>
            <a:off x="5789598" y="1311897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70C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70C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BF5C140B-B89F-3BC1-D8BB-0B6A4FD66AF6}"/>
              </a:ext>
            </a:extLst>
          </p:cNvPr>
          <p:cNvSpPr txBox="1"/>
          <p:nvPr/>
        </p:nvSpPr>
        <p:spPr>
          <a:xfrm>
            <a:off x="6810982" y="1590856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70C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70C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F04D7FC6-A3B2-7C66-EEEB-4ED8932BFC17}"/>
              </a:ext>
            </a:extLst>
          </p:cNvPr>
          <p:cNvSpPr txBox="1"/>
          <p:nvPr/>
        </p:nvSpPr>
        <p:spPr>
          <a:xfrm>
            <a:off x="7498500" y="2230249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70C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70C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F5A39758-DE57-0669-90E1-614F751ADA38}"/>
              </a:ext>
            </a:extLst>
          </p:cNvPr>
          <p:cNvSpPr txBox="1"/>
          <p:nvPr/>
        </p:nvSpPr>
        <p:spPr>
          <a:xfrm>
            <a:off x="7760349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70C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3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70C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FAE3C5AC-AC3C-1F3F-45EA-CDB1DD3BFE86}"/>
              </a:ext>
            </a:extLst>
          </p:cNvPr>
          <p:cNvSpPr txBox="1"/>
          <p:nvPr/>
        </p:nvSpPr>
        <p:spPr>
          <a:xfrm>
            <a:off x="7498500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70C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4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70C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72CAC6E7-98E7-F4CB-34F1-940270F11C9F}"/>
              </a:ext>
            </a:extLst>
          </p:cNvPr>
          <p:cNvSpPr txBox="1"/>
          <p:nvPr/>
        </p:nvSpPr>
        <p:spPr>
          <a:xfrm>
            <a:off x="6840911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70C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5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70C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FD826728-85BA-AF6F-AEDA-B0EA9614DB6D}"/>
              </a:ext>
            </a:extLst>
          </p:cNvPr>
          <p:cNvSpPr txBox="1"/>
          <p:nvPr/>
        </p:nvSpPr>
        <p:spPr>
          <a:xfrm>
            <a:off x="5891332" y="504650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0070C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6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70C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3D61046E-0FAB-0552-2D40-3EF2E1C31DD1}"/>
              </a:ext>
            </a:extLst>
          </p:cNvPr>
          <p:cNvSpPr txBox="1"/>
          <p:nvPr/>
        </p:nvSpPr>
        <p:spPr>
          <a:xfrm>
            <a:off x="4941753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70C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7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70C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16C6335D-8F16-6317-3F41-D1E58CCC1937}"/>
              </a:ext>
            </a:extLst>
          </p:cNvPr>
          <p:cNvSpPr txBox="1"/>
          <p:nvPr/>
        </p:nvSpPr>
        <p:spPr>
          <a:xfrm>
            <a:off x="4311665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70C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8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70C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03CBAC04-07B2-F858-20DC-7AE4671617C6}"/>
              </a:ext>
            </a:extLst>
          </p:cNvPr>
          <p:cNvSpPr txBox="1"/>
          <p:nvPr/>
        </p:nvSpPr>
        <p:spPr>
          <a:xfrm>
            <a:off x="4049816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70C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9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70C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1EE0987C-ED02-5C24-5D1D-622943D75563}"/>
              </a:ext>
            </a:extLst>
          </p:cNvPr>
          <p:cNvSpPr txBox="1"/>
          <p:nvPr/>
        </p:nvSpPr>
        <p:spPr>
          <a:xfrm>
            <a:off x="4311665" y="2230249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70C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10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70C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35966C9D-62F6-B5D3-167F-3EFE2CE7A8E9}"/>
              </a:ext>
            </a:extLst>
          </p:cNvPr>
          <p:cNvSpPr txBox="1"/>
          <p:nvPr/>
        </p:nvSpPr>
        <p:spPr>
          <a:xfrm>
            <a:off x="4845108" y="1590856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0070C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70C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89A7F257-9E39-317C-310E-0521CF8BDE42}"/>
              </a:ext>
            </a:extLst>
          </p:cNvPr>
          <p:cNvSpPr txBox="1"/>
          <p:nvPr/>
        </p:nvSpPr>
        <p:spPr>
          <a:xfrm>
            <a:off x="4737585" y="4083749"/>
            <a:ext cx="6254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0070C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STEP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0070C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7010BE2D-2E9E-D518-8CC7-DEEEB24269DC}"/>
              </a:ext>
            </a:extLst>
          </p:cNvPr>
          <p:cNvSpPr txBox="1"/>
          <p:nvPr/>
        </p:nvSpPr>
        <p:spPr>
          <a:xfrm>
            <a:off x="6831329" y="4083750"/>
            <a:ext cx="5581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0070C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BPM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0070C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BB577B01-C6D0-D495-5DE0-E6A4C68768B5}"/>
              </a:ext>
            </a:extLst>
          </p:cNvPr>
          <p:cNvSpPr txBox="1"/>
          <p:nvPr/>
        </p:nvSpPr>
        <p:spPr>
          <a:xfrm>
            <a:off x="5589231" y="4605815"/>
            <a:ext cx="9989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0070C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BATTERY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0070C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143D3D68-6F75-89E7-4EBB-1BE05D18B526}"/>
              </a:ext>
            </a:extLst>
          </p:cNvPr>
          <p:cNvSpPr txBox="1"/>
          <p:nvPr/>
        </p:nvSpPr>
        <p:spPr>
          <a:xfrm>
            <a:off x="5919508" y="1696302"/>
            <a:ext cx="3529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/</a:t>
            </a:r>
            <a:endParaRPr kumimoji="1" lang="ja-JP" altLang="en-US" sz="2400" dirty="0">
              <a:solidFill>
                <a:srgbClr val="FF0000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5" name="楕円 24">
            <a:extLst>
              <a:ext uri="{FF2B5EF4-FFF2-40B4-BE49-F238E27FC236}">
                <a16:creationId xmlns:a16="http://schemas.microsoft.com/office/drawing/2014/main" id="{129632BA-341C-6210-5918-4C8ABB3BD04E}"/>
              </a:ext>
            </a:extLst>
          </p:cNvPr>
          <p:cNvSpPr/>
          <p:nvPr/>
        </p:nvSpPr>
        <p:spPr>
          <a:xfrm>
            <a:off x="3960028" y="1293117"/>
            <a:ext cx="4329520" cy="4329518"/>
          </a:xfrm>
          <a:prstGeom prst="ellipse">
            <a:avLst/>
          </a:prstGeom>
          <a:noFill/>
          <a:ln w="0">
            <a:solidFill>
              <a:srgbClr val="0070C0">
                <a:alpha val="50000"/>
              </a:srgbClr>
            </a:solidFill>
          </a:ln>
          <a:effectLst>
            <a:glow rad="63500">
              <a:srgbClr val="008DF6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2045353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76D0FD-C8B6-85A8-9B64-3FCE0C3790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時計, 写真, 道路, 座る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BC76A2F8-5256-DE25-16E7-BACED591D1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6670" y="1142073"/>
            <a:ext cx="4573849" cy="4573849"/>
          </a:xfrm>
          <a:prstGeom prst="rect">
            <a:avLst/>
          </a:prstGeom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C70462D2-52D2-EB2E-E756-5492F5E0E9E5}"/>
              </a:ext>
            </a:extLst>
          </p:cNvPr>
          <p:cNvSpPr/>
          <p:nvPr/>
        </p:nvSpPr>
        <p:spPr>
          <a:xfrm>
            <a:off x="7031829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rgbClr val="0070C0">
                    <a:alpha val="50000"/>
                  </a:srgbClr>
                </a:glow>
              </a:effectLst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581DCECD-E4AF-68B2-B38B-20E8B0F90858}"/>
              </a:ext>
            </a:extLst>
          </p:cNvPr>
          <p:cNvSpPr/>
          <p:nvPr/>
        </p:nvSpPr>
        <p:spPr>
          <a:xfrm>
            <a:off x="4471455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rgbClr val="0070C0">
                    <a:alpha val="50000"/>
                  </a:srgbClr>
                </a:glow>
              </a:effectLst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41BC614C-23EA-F721-1230-FFB382516097}"/>
              </a:ext>
            </a:extLst>
          </p:cNvPr>
          <p:cNvSpPr/>
          <p:nvPr/>
        </p:nvSpPr>
        <p:spPr>
          <a:xfrm>
            <a:off x="5616444" y="4884767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rgbClr val="0070C0">
                    <a:alpha val="50000"/>
                  </a:srgbClr>
                </a:glow>
              </a:effectLst>
            </a:endParaRPr>
          </a:p>
        </p:txBody>
      </p:sp>
      <p:pic>
        <p:nvPicPr>
          <p:cNvPr id="9218" name="Picture 2">
            <a:extLst>
              <a:ext uri="{FF2B5EF4-FFF2-40B4-BE49-F238E27FC236}">
                <a16:creationId xmlns:a16="http://schemas.microsoft.com/office/drawing/2014/main" id="{9B57DF00-85D0-BABB-B107-90C0E1DCBA6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86" t="8742" r="9840" b="11048"/>
          <a:stretch>
            <a:fillRect/>
          </a:stretch>
        </p:blipFill>
        <p:spPr bwMode="auto">
          <a:xfrm>
            <a:off x="3790533" y="1140701"/>
            <a:ext cx="4573849" cy="4573848"/>
          </a:xfrm>
          <a:prstGeom prst="ellipse">
            <a:avLst/>
          </a:prstGeom>
          <a:ln>
            <a:noFill/>
          </a:ln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9ED78F84-32D0-9F3B-F3B0-D25AD2EE6D16}"/>
              </a:ext>
            </a:extLst>
          </p:cNvPr>
          <p:cNvSpPr txBox="1"/>
          <p:nvPr/>
        </p:nvSpPr>
        <p:spPr>
          <a:xfrm>
            <a:off x="5750324" y="2045583"/>
            <a:ext cx="6575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dirty="0">
                <a:solidFill>
                  <a:srgbClr val="0070C0"/>
                </a:solidFill>
                <a:effectLst>
                  <a:glow rad="127000">
                    <a:srgbClr val="0070C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Wed</a:t>
            </a:r>
            <a:endParaRPr kumimoji="1" lang="ja-JP" altLang="en-US" dirty="0">
              <a:solidFill>
                <a:srgbClr val="0070C0"/>
              </a:solidFill>
              <a:effectLst>
                <a:glow rad="127000">
                  <a:srgbClr val="0070C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661F2760-8E68-BACB-F8B7-AEEE8F5BD635}"/>
              </a:ext>
            </a:extLst>
          </p:cNvPr>
          <p:cNvSpPr txBox="1"/>
          <p:nvPr/>
        </p:nvSpPr>
        <p:spPr>
          <a:xfrm>
            <a:off x="5789598" y="1311897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70C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70C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BF6CEBB6-DB3F-9422-49BB-D9A4E0D7C082}"/>
              </a:ext>
            </a:extLst>
          </p:cNvPr>
          <p:cNvSpPr txBox="1"/>
          <p:nvPr/>
        </p:nvSpPr>
        <p:spPr>
          <a:xfrm>
            <a:off x="6810982" y="1590856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70C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70C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AD63849C-EA70-0B48-C0CD-1B648DFEA679}"/>
              </a:ext>
            </a:extLst>
          </p:cNvPr>
          <p:cNvSpPr txBox="1"/>
          <p:nvPr/>
        </p:nvSpPr>
        <p:spPr>
          <a:xfrm>
            <a:off x="7498500" y="2230249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70C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70C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ED721E81-ECC8-0FC1-390F-9B98ECBFC894}"/>
              </a:ext>
            </a:extLst>
          </p:cNvPr>
          <p:cNvSpPr txBox="1"/>
          <p:nvPr/>
        </p:nvSpPr>
        <p:spPr>
          <a:xfrm>
            <a:off x="7760349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70C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3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70C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74FCFFD7-6BF1-C246-EB11-DF903FA04827}"/>
              </a:ext>
            </a:extLst>
          </p:cNvPr>
          <p:cNvSpPr txBox="1"/>
          <p:nvPr/>
        </p:nvSpPr>
        <p:spPr>
          <a:xfrm>
            <a:off x="7498500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70C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4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70C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FC070246-ECEA-91EF-51D2-90EA7A34A829}"/>
              </a:ext>
            </a:extLst>
          </p:cNvPr>
          <p:cNvSpPr txBox="1"/>
          <p:nvPr/>
        </p:nvSpPr>
        <p:spPr>
          <a:xfrm>
            <a:off x="6840911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70C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5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70C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863B4630-255B-3D38-6F47-6821676F4F69}"/>
              </a:ext>
            </a:extLst>
          </p:cNvPr>
          <p:cNvSpPr txBox="1"/>
          <p:nvPr/>
        </p:nvSpPr>
        <p:spPr>
          <a:xfrm>
            <a:off x="5891332" y="504650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0070C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6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70C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C868A391-B82F-43F0-4993-5E0979D78E2A}"/>
              </a:ext>
            </a:extLst>
          </p:cNvPr>
          <p:cNvSpPr txBox="1"/>
          <p:nvPr/>
        </p:nvSpPr>
        <p:spPr>
          <a:xfrm>
            <a:off x="4941753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70C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7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70C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AAE2101A-CFFD-722F-D979-BC429CA22FDB}"/>
              </a:ext>
            </a:extLst>
          </p:cNvPr>
          <p:cNvSpPr txBox="1"/>
          <p:nvPr/>
        </p:nvSpPr>
        <p:spPr>
          <a:xfrm>
            <a:off x="4311665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70C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8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70C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8AA7839C-D911-F7A8-754A-65EC35D9A365}"/>
              </a:ext>
            </a:extLst>
          </p:cNvPr>
          <p:cNvSpPr txBox="1"/>
          <p:nvPr/>
        </p:nvSpPr>
        <p:spPr>
          <a:xfrm>
            <a:off x="4049816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70C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9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70C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F7AE6E66-0CB5-4A87-DC22-4EDC7516507A}"/>
              </a:ext>
            </a:extLst>
          </p:cNvPr>
          <p:cNvSpPr txBox="1"/>
          <p:nvPr/>
        </p:nvSpPr>
        <p:spPr>
          <a:xfrm>
            <a:off x="4311665" y="2230249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70C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10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70C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BCF1CF0C-85D3-A927-A2AB-A139C264667A}"/>
              </a:ext>
            </a:extLst>
          </p:cNvPr>
          <p:cNvSpPr txBox="1"/>
          <p:nvPr/>
        </p:nvSpPr>
        <p:spPr>
          <a:xfrm>
            <a:off x="4845108" y="1590856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0070C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70C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28CD2DAF-0878-4F6E-C420-3C1E600B22E3}"/>
              </a:ext>
            </a:extLst>
          </p:cNvPr>
          <p:cNvSpPr txBox="1"/>
          <p:nvPr/>
        </p:nvSpPr>
        <p:spPr>
          <a:xfrm>
            <a:off x="4737585" y="4083749"/>
            <a:ext cx="6254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0070C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STEP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0070C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4E73D67B-7EA4-1FA7-C621-9E93CD153625}"/>
              </a:ext>
            </a:extLst>
          </p:cNvPr>
          <p:cNvSpPr txBox="1"/>
          <p:nvPr/>
        </p:nvSpPr>
        <p:spPr>
          <a:xfrm>
            <a:off x="6831329" y="4083750"/>
            <a:ext cx="5581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0070C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BPM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0070C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0DEBACAE-7B71-0771-2317-4EA9B8F3BA5E}"/>
              </a:ext>
            </a:extLst>
          </p:cNvPr>
          <p:cNvSpPr txBox="1"/>
          <p:nvPr/>
        </p:nvSpPr>
        <p:spPr>
          <a:xfrm>
            <a:off x="5589231" y="4605815"/>
            <a:ext cx="9989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0070C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BATTERY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0070C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FC462182-059B-6950-25E2-319F027441AA}"/>
              </a:ext>
            </a:extLst>
          </p:cNvPr>
          <p:cNvSpPr txBox="1"/>
          <p:nvPr/>
        </p:nvSpPr>
        <p:spPr>
          <a:xfrm>
            <a:off x="5919508" y="1696302"/>
            <a:ext cx="3529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/</a:t>
            </a:r>
            <a:endParaRPr kumimoji="1" lang="ja-JP" altLang="en-US" sz="2400" dirty="0">
              <a:solidFill>
                <a:srgbClr val="FF0000"/>
              </a:solidFill>
              <a:effectLst>
                <a:glow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8" name="楕円 7">
            <a:extLst>
              <a:ext uri="{FF2B5EF4-FFF2-40B4-BE49-F238E27FC236}">
                <a16:creationId xmlns:a16="http://schemas.microsoft.com/office/drawing/2014/main" id="{00B349BB-66A6-77EB-59D9-5193183F03E1}"/>
              </a:ext>
            </a:extLst>
          </p:cNvPr>
          <p:cNvSpPr/>
          <p:nvPr/>
        </p:nvSpPr>
        <p:spPr>
          <a:xfrm>
            <a:off x="3871505" y="1216909"/>
            <a:ext cx="4329520" cy="4329518"/>
          </a:xfrm>
          <a:prstGeom prst="ellipse">
            <a:avLst/>
          </a:prstGeom>
          <a:noFill/>
          <a:ln w="0">
            <a:solidFill>
              <a:srgbClr val="0070C0">
                <a:alpha val="50000"/>
              </a:srgbClr>
            </a:solidFill>
          </a:ln>
          <a:effectLst>
            <a:glow rad="63500">
              <a:srgbClr val="0070C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6" name="楕円 25">
            <a:extLst>
              <a:ext uri="{FF2B5EF4-FFF2-40B4-BE49-F238E27FC236}">
                <a16:creationId xmlns:a16="http://schemas.microsoft.com/office/drawing/2014/main" id="{2C4B96E3-A16F-CA30-79DA-C81685F147DA}"/>
              </a:ext>
            </a:extLst>
          </p:cNvPr>
          <p:cNvSpPr/>
          <p:nvPr/>
        </p:nvSpPr>
        <p:spPr>
          <a:xfrm>
            <a:off x="3960028" y="1293117"/>
            <a:ext cx="4329520" cy="4329518"/>
          </a:xfrm>
          <a:prstGeom prst="ellipse">
            <a:avLst/>
          </a:prstGeom>
          <a:noFill/>
          <a:ln w="0">
            <a:solidFill>
              <a:srgbClr val="0070C0">
                <a:alpha val="50000"/>
              </a:srgbClr>
            </a:solidFill>
          </a:ln>
          <a:effectLst>
            <a:glow rad="63500">
              <a:srgbClr val="008DF6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037811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3FCAC3-CD50-06B0-6752-A68C804FEE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時計, 写真, 道路, 座る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4B36898E-6F00-884D-82CB-E982B02AD4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6670" y="1142073"/>
            <a:ext cx="4573849" cy="4573849"/>
          </a:xfrm>
          <a:prstGeom prst="rect">
            <a:avLst/>
          </a:prstGeom>
        </p:spPr>
      </p:pic>
      <p:sp>
        <p:nvSpPr>
          <p:cNvPr id="6" name="楕円 5">
            <a:extLst>
              <a:ext uri="{FF2B5EF4-FFF2-40B4-BE49-F238E27FC236}">
                <a16:creationId xmlns:a16="http://schemas.microsoft.com/office/drawing/2014/main" id="{4FDFF7D1-DA3D-ECA5-7B90-E337A2267082}"/>
              </a:ext>
            </a:extLst>
          </p:cNvPr>
          <p:cNvSpPr/>
          <p:nvPr/>
        </p:nvSpPr>
        <p:spPr>
          <a:xfrm>
            <a:off x="3871505" y="1216909"/>
            <a:ext cx="4424182" cy="4424180"/>
          </a:xfrm>
          <a:prstGeom prst="ellipse">
            <a:avLst/>
          </a:prstGeom>
          <a:noFill/>
          <a:ln w="0">
            <a:solidFill>
              <a:srgbClr val="00B050">
                <a:alpha val="51000"/>
              </a:srgbClr>
            </a:solidFill>
          </a:ln>
          <a:effectLst>
            <a:glow rad="63500">
              <a:srgbClr val="00B05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04D55117-77CC-1FDF-89F2-11102809B75D}"/>
              </a:ext>
            </a:extLst>
          </p:cNvPr>
          <p:cNvSpPr/>
          <p:nvPr/>
        </p:nvSpPr>
        <p:spPr>
          <a:xfrm>
            <a:off x="7031829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rgbClr val="00B050">
                    <a:alpha val="50000"/>
                  </a:srgbClr>
                </a:glow>
              </a:effectLst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2C21AFEB-C156-2682-EBF4-B345D6B962B0}"/>
              </a:ext>
            </a:extLst>
          </p:cNvPr>
          <p:cNvSpPr/>
          <p:nvPr/>
        </p:nvSpPr>
        <p:spPr>
          <a:xfrm>
            <a:off x="4471455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rgbClr val="00B050">
                    <a:alpha val="50000"/>
                  </a:srgbClr>
                </a:glow>
              </a:effectLst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2B4D3BC8-AAB4-9E47-8CE5-50C0210DF938}"/>
              </a:ext>
            </a:extLst>
          </p:cNvPr>
          <p:cNvSpPr/>
          <p:nvPr/>
        </p:nvSpPr>
        <p:spPr>
          <a:xfrm>
            <a:off x="5616444" y="4884767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rgbClr val="00B050">
                    <a:alpha val="50000"/>
                  </a:srgbClr>
                </a:glow>
              </a:effectLst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9EEB94D3-C2C3-10E9-50F5-5BABF38424CB}"/>
              </a:ext>
            </a:extLst>
          </p:cNvPr>
          <p:cNvSpPr txBox="1"/>
          <p:nvPr/>
        </p:nvSpPr>
        <p:spPr>
          <a:xfrm>
            <a:off x="5775170" y="2045583"/>
            <a:ext cx="6078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dirty="0">
                <a:solidFill>
                  <a:srgbClr val="00B050"/>
                </a:solidFill>
                <a:effectLst>
                  <a:glow rad="127000">
                    <a:srgbClr val="00B05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Thu</a:t>
            </a:r>
            <a:endParaRPr kumimoji="1" lang="ja-JP" altLang="en-US" dirty="0">
              <a:solidFill>
                <a:srgbClr val="00B050"/>
              </a:solidFill>
              <a:effectLst>
                <a:glow rad="127000">
                  <a:srgbClr val="00B05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6FF31276-30FE-7928-ECD6-FB62590D6404}"/>
              </a:ext>
            </a:extLst>
          </p:cNvPr>
          <p:cNvSpPr txBox="1"/>
          <p:nvPr/>
        </p:nvSpPr>
        <p:spPr>
          <a:xfrm>
            <a:off x="5789598" y="1311897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B05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B05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55F7822F-A19C-9C14-136D-3EAB8A763957}"/>
              </a:ext>
            </a:extLst>
          </p:cNvPr>
          <p:cNvSpPr txBox="1"/>
          <p:nvPr/>
        </p:nvSpPr>
        <p:spPr>
          <a:xfrm>
            <a:off x="6810982" y="1590856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B05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B05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2D885A67-A32C-DCCA-55F1-0EDA4E9C736D}"/>
              </a:ext>
            </a:extLst>
          </p:cNvPr>
          <p:cNvSpPr txBox="1"/>
          <p:nvPr/>
        </p:nvSpPr>
        <p:spPr>
          <a:xfrm>
            <a:off x="7498500" y="2230249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B05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B05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816CCE95-6A36-41A5-8A34-A5658EA57B41}"/>
              </a:ext>
            </a:extLst>
          </p:cNvPr>
          <p:cNvSpPr txBox="1"/>
          <p:nvPr/>
        </p:nvSpPr>
        <p:spPr>
          <a:xfrm>
            <a:off x="7760349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B05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3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B05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16D23185-7CFA-F346-F64A-025E0733C239}"/>
              </a:ext>
            </a:extLst>
          </p:cNvPr>
          <p:cNvSpPr txBox="1"/>
          <p:nvPr/>
        </p:nvSpPr>
        <p:spPr>
          <a:xfrm>
            <a:off x="7498500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B05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4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B05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BD547205-BAF1-AC5E-B5EC-2BDB652B8E32}"/>
              </a:ext>
            </a:extLst>
          </p:cNvPr>
          <p:cNvSpPr txBox="1"/>
          <p:nvPr/>
        </p:nvSpPr>
        <p:spPr>
          <a:xfrm>
            <a:off x="6840911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B05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5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B05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DAA9CF81-A925-C1BC-8EE1-1F3F34C45E14}"/>
              </a:ext>
            </a:extLst>
          </p:cNvPr>
          <p:cNvSpPr txBox="1"/>
          <p:nvPr/>
        </p:nvSpPr>
        <p:spPr>
          <a:xfrm>
            <a:off x="5891332" y="504650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00B05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6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B05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04B46357-318A-33A2-9E28-5EAE9DF4AE00}"/>
              </a:ext>
            </a:extLst>
          </p:cNvPr>
          <p:cNvSpPr txBox="1"/>
          <p:nvPr/>
        </p:nvSpPr>
        <p:spPr>
          <a:xfrm>
            <a:off x="4941753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B05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7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B05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EF20863E-5DE3-4B22-77A5-8831861275EA}"/>
              </a:ext>
            </a:extLst>
          </p:cNvPr>
          <p:cNvSpPr txBox="1"/>
          <p:nvPr/>
        </p:nvSpPr>
        <p:spPr>
          <a:xfrm>
            <a:off x="4311665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B05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8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B05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78950028-5EDE-2562-76C4-D7DE11446C35}"/>
              </a:ext>
            </a:extLst>
          </p:cNvPr>
          <p:cNvSpPr txBox="1"/>
          <p:nvPr/>
        </p:nvSpPr>
        <p:spPr>
          <a:xfrm>
            <a:off x="4049816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B05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9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B05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213117D3-1DD9-C7F0-65E1-B46F0633BDF0}"/>
              </a:ext>
            </a:extLst>
          </p:cNvPr>
          <p:cNvSpPr txBox="1"/>
          <p:nvPr/>
        </p:nvSpPr>
        <p:spPr>
          <a:xfrm>
            <a:off x="4311665" y="2230249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B05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10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B05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D32BC2F0-CAEF-8922-8D09-B9B919540960}"/>
              </a:ext>
            </a:extLst>
          </p:cNvPr>
          <p:cNvSpPr txBox="1"/>
          <p:nvPr/>
        </p:nvSpPr>
        <p:spPr>
          <a:xfrm>
            <a:off x="4845108" y="1590856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00B05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B05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A8857FC0-0328-0A9B-21D4-A6520F06FF00}"/>
              </a:ext>
            </a:extLst>
          </p:cNvPr>
          <p:cNvSpPr txBox="1"/>
          <p:nvPr/>
        </p:nvSpPr>
        <p:spPr>
          <a:xfrm>
            <a:off x="4737585" y="4083749"/>
            <a:ext cx="6254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00B05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STEP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00B05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EA7FA7B9-7D3B-BA01-ED8A-BEBBDD6561E2}"/>
              </a:ext>
            </a:extLst>
          </p:cNvPr>
          <p:cNvSpPr txBox="1"/>
          <p:nvPr/>
        </p:nvSpPr>
        <p:spPr>
          <a:xfrm>
            <a:off x="6831329" y="4083750"/>
            <a:ext cx="5581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00B05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BPM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00B05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C4A3E48C-3F0C-C11D-725C-007847B83A6C}"/>
              </a:ext>
            </a:extLst>
          </p:cNvPr>
          <p:cNvSpPr txBox="1"/>
          <p:nvPr/>
        </p:nvSpPr>
        <p:spPr>
          <a:xfrm>
            <a:off x="5589231" y="4605815"/>
            <a:ext cx="9989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00B05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BATTERY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00B05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E1080AEE-7AE9-0E6B-7077-DF873649CD55}"/>
              </a:ext>
            </a:extLst>
          </p:cNvPr>
          <p:cNvSpPr txBox="1"/>
          <p:nvPr/>
        </p:nvSpPr>
        <p:spPr>
          <a:xfrm>
            <a:off x="5919508" y="1696302"/>
            <a:ext cx="3529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/</a:t>
            </a:r>
            <a:endParaRPr kumimoji="1" lang="ja-JP" altLang="en-US" sz="2400" dirty="0">
              <a:solidFill>
                <a:srgbClr val="FF0000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907479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364584-7AE3-AD68-A97B-DFFEE8BC6C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時計, 写真, 道路, 座る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B40A9721-B765-71BB-FAD3-FD886DAEAC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6670" y="1142073"/>
            <a:ext cx="4573849" cy="4573849"/>
          </a:xfrm>
          <a:prstGeom prst="rect">
            <a:avLst/>
          </a:prstGeom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3A6C3B86-B658-466E-2C9A-2B15E53C8F53}"/>
              </a:ext>
            </a:extLst>
          </p:cNvPr>
          <p:cNvSpPr/>
          <p:nvPr/>
        </p:nvSpPr>
        <p:spPr>
          <a:xfrm>
            <a:off x="7031829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rgbClr val="00B050">
                    <a:alpha val="50000"/>
                  </a:srgbClr>
                </a:glow>
              </a:effectLst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69E6B269-7F09-D3FF-384D-5ECD740AD615}"/>
              </a:ext>
            </a:extLst>
          </p:cNvPr>
          <p:cNvSpPr/>
          <p:nvPr/>
        </p:nvSpPr>
        <p:spPr>
          <a:xfrm>
            <a:off x="4471455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rgbClr val="00B050">
                    <a:alpha val="50000"/>
                  </a:srgbClr>
                </a:glow>
              </a:effectLst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540A57F0-6959-C6E3-6671-E7BC0D7B4F0F}"/>
              </a:ext>
            </a:extLst>
          </p:cNvPr>
          <p:cNvSpPr/>
          <p:nvPr/>
        </p:nvSpPr>
        <p:spPr>
          <a:xfrm>
            <a:off x="5616444" y="4884767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rgbClr val="00B050">
                    <a:alpha val="50000"/>
                  </a:srgbClr>
                </a:glow>
              </a:effectLst>
            </a:endParaRPr>
          </a:p>
        </p:txBody>
      </p:sp>
      <p:pic>
        <p:nvPicPr>
          <p:cNvPr id="11266" name="Picture 2">
            <a:extLst>
              <a:ext uri="{FF2B5EF4-FFF2-40B4-BE49-F238E27FC236}">
                <a16:creationId xmlns:a16="http://schemas.microsoft.com/office/drawing/2014/main" id="{DA9786B2-78E9-2E76-EFE3-B41E9D233E7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87" t="21568" r="21748" b="21568"/>
          <a:stretch>
            <a:fillRect/>
          </a:stretch>
        </p:blipFill>
        <p:spPr bwMode="auto">
          <a:xfrm>
            <a:off x="3796670" y="1142073"/>
            <a:ext cx="4573849" cy="4573849"/>
          </a:xfrm>
          <a:prstGeom prst="ellipse">
            <a:avLst/>
          </a:prstGeom>
          <a:ln>
            <a:noFill/>
          </a:ln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楕円 5">
            <a:extLst>
              <a:ext uri="{FF2B5EF4-FFF2-40B4-BE49-F238E27FC236}">
                <a16:creationId xmlns:a16="http://schemas.microsoft.com/office/drawing/2014/main" id="{6E398139-CCB9-0021-2921-39CF09A039F4}"/>
              </a:ext>
            </a:extLst>
          </p:cNvPr>
          <p:cNvSpPr/>
          <p:nvPr/>
        </p:nvSpPr>
        <p:spPr>
          <a:xfrm>
            <a:off x="3871505" y="1216909"/>
            <a:ext cx="4424182" cy="4424180"/>
          </a:xfrm>
          <a:prstGeom prst="ellipse">
            <a:avLst/>
          </a:prstGeom>
          <a:noFill/>
          <a:ln w="0">
            <a:solidFill>
              <a:srgbClr val="00B050">
                <a:alpha val="51000"/>
              </a:srgbClr>
            </a:solidFill>
          </a:ln>
          <a:effectLst>
            <a:glow rad="63500">
              <a:srgbClr val="00B05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76376F46-6FC0-B35B-CF30-F50954EE7609}"/>
              </a:ext>
            </a:extLst>
          </p:cNvPr>
          <p:cNvSpPr txBox="1"/>
          <p:nvPr/>
        </p:nvSpPr>
        <p:spPr>
          <a:xfrm>
            <a:off x="5775170" y="2045583"/>
            <a:ext cx="6078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dirty="0">
                <a:solidFill>
                  <a:srgbClr val="00B050"/>
                </a:solidFill>
                <a:effectLst>
                  <a:glow rad="127000">
                    <a:srgbClr val="00B05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Thu</a:t>
            </a:r>
            <a:endParaRPr kumimoji="1" lang="ja-JP" altLang="en-US" dirty="0">
              <a:solidFill>
                <a:srgbClr val="00B050"/>
              </a:solidFill>
              <a:effectLst>
                <a:glow rad="127000">
                  <a:srgbClr val="00B05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8595D715-A8BE-8CCE-524C-F7B0383602F3}"/>
              </a:ext>
            </a:extLst>
          </p:cNvPr>
          <p:cNvSpPr txBox="1"/>
          <p:nvPr/>
        </p:nvSpPr>
        <p:spPr>
          <a:xfrm>
            <a:off x="5789598" y="1311897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B05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B05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96E0AD75-AAAD-F018-D85F-98DEC106B716}"/>
              </a:ext>
            </a:extLst>
          </p:cNvPr>
          <p:cNvSpPr txBox="1"/>
          <p:nvPr/>
        </p:nvSpPr>
        <p:spPr>
          <a:xfrm>
            <a:off x="6810982" y="1590856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B05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B05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D106682B-22FC-EF38-133E-785827F17B62}"/>
              </a:ext>
            </a:extLst>
          </p:cNvPr>
          <p:cNvSpPr txBox="1"/>
          <p:nvPr/>
        </p:nvSpPr>
        <p:spPr>
          <a:xfrm>
            <a:off x="7498500" y="2230249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B05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B05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5B1DC71C-F217-DF78-3D0A-A47749627F18}"/>
              </a:ext>
            </a:extLst>
          </p:cNvPr>
          <p:cNvSpPr txBox="1"/>
          <p:nvPr/>
        </p:nvSpPr>
        <p:spPr>
          <a:xfrm>
            <a:off x="7760349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B05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3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B05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80579373-1F7A-E3F2-F427-AB286A6DE4E3}"/>
              </a:ext>
            </a:extLst>
          </p:cNvPr>
          <p:cNvSpPr txBox="1"/>
          <p:nvPr/>
        </p:nvSpPr>
        <p:spPr>
          <a:xfrm>
            <a:off x="7498500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B05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4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B05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FCC71A55-A105-0B6B-FA01-3FB162A494AD}"/>
              </a:ext>
            </a:extLst>
          </p:cNvPr>
          <p:cNvSpPr txBox="1"/>
          <p:nvPr/>
        </p:nvSpPr>
        <p:spPr>
          <a:xfrm>
            <a:off x="6840911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B05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5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B05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5B2EB4EC-1F9F-BB6F-71D3-F98B46FB38BA}"/>
              </a:ext>
            </a:extLst>
          </p:cNvPr>
          <p:cNvSpPr txBox="1"/>
          <p:nvPr/>
        </p:nvSpPr>
        <p:spPr>
          <a:xfrm>
            <a:off x="5891332" y="504650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00B05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6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B05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DE291C0C-80D0-2F02-E81F-4FFB43732A48}"/>
              </a:ext>
            </a:extLst>
          </p:cNvPr>
          <p:cNvSpPr txBox="1"/>
          <p:nvPr/>
        </p:nvSpPr>
        <p:spPr>
          <a:xfrm>
            <a:off x="4941753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B05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7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B05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4DA6ECAF-E768-7746-B49A-6C5EABF0FD39}"/>
              </a:ext>
            </a:extLst>
          </p:cNvPr>
          <p:cNvSpPr txBox="1"/>
          <p:nvPr/>
        </p:nvSpPr>
        <p:spPr>
          <a:xfrm>
            <a:off x="4311665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B05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8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B05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DC41E41A-65D6-60A9-7768-E65099B42BE9}"/>
              </a:ext>
            </a:extLst>
          </p:cNvPr>
          <p:cNvSpPr txBox="1"/>
          <p:nvPr/>
        </p:nvSpPr>
        <p:spPr>
          <a:xfrm>
            <a:off x="4049816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B05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9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B05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285994F5-FF0D-1563-23EF-8463FEE052D9}"/>
              </a:ext>
            </a:extLst>
          </p:cNvPr>
          <p:cNvSpPr txBox="1"/>
          <p:nvPr/>
        </p:nvSpPr>
        <p:spPr>
          <a:xfrm>
            <a:off x="4311665" y="2230249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B05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10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B05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43F5019E-26E7-02CC-0E90-5734A8FBE3A3}"/>
              </a:ext>
            </a:extLst>
          </p:cNvPr>
          <p:cNvSpPr txBox="1"/>
          <p:nvPr/>
        </p:nvSpPr>
        <p:spPr>
          <a:xfrm>
            <a:off x="4845108" y="1590856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00B05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B05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D16369DE-6172-D68E-5A8F-12596AC8ED96}"/>
              </a:ext>
            </a:extLst>
          </p:cNvPr>
          <p:cNvSpPr txBox="1"/>
          <p:nvPr/>
        </p:nvSpPr>
        <p:spPr>
          <a:xfrm>
            <a:off x="4737585" y="4083749"/>
            <a:ext cx="6254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00B05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STEP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00B05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D549D123-0D0F-9AD8-00AD-EB761718C8E8}"/>
              </a:ext>
            </a:extLst>
          </p:cNvPr>
          <p:cNvSpPr txBox="1"/>
          <p:nvPr/>
        </p:nvSpPr>
        <p:spPr>
          <a:xfrm>
            <a:off x="6831329" y="4083750"/>
            <a:ext cx="5581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00B05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BPM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00B05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7E3EBE62-A1D0-28FB-216A-38482A9894C8}"/>
              </a:ext>
            </a:extLst>
          </p:cNvPr>
          <p:cNvSpPr txBox="1"/>
          <p:nvPr/>
        </p:nvSpPr>
        <p:spPr>
          <a:xfrm>
            <a:off x="5589231" y="4605815"/>
            <a:ext cx="9989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00B05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BATTERY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00B05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67F1735C-9F74-CEF7-A5C1-FF176F5BE7FA}"/>
              </a:ext>
            </a:extLst>
          </p:cNvPr>
          <p:cNvSpPr txBox="1"/>
          <p:nvPr/>
        </p:nvSpPr>
        <p:spPr>
          <a:xfrm>
            <a:off x="5919508" y="1696302"/>
            <a:ext cx="3529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/</a:t>
            </a:r>
            <a:endParaRPr kumimoji="1" lang="ja-JP" altLang="en-US" sz="2400" dirty="0">
              <a:solidFill>
                <a:srgbClr val="FF0000"/>
              </a:solidFill>
              <a:effectLst>
                <a:glow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319557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624168-3971-769D-589E-ED52CAD536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時計, 写真, 道路, 座る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DED5FB31-88F3-1005-222D-FB28165068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6670" y="1142073"/>
            <a:ext cx="4573849" cy="4573849"/>
          </a:xfrm>
          <a:prstGeom prst="rect">
            <a:avLst/>
          </a:prstGeom>
        </p:spPr>
      </p:pic>
      <p:sp>
        <p:nvSpPr>
          <p:cNvPr id="6" name="楕円 5">
            <a:extLst>
              <a:ext uri="{FF2B5EF4-FFF2-40B4-BE49-F238E27FC236}">
                <a16:creationId xmlns:a16="http://schemas.microsoft.com/office/drawing/2014/main" id="{62519DB2-5A48-6E56-7406-BC56EB09FBFA}"/>
              </a:ext>
            </a:extLst>
          </p:cNvPr>
          <p:cNvSpPr/>
          <p:nvPr/>
        </p:nvSpPr>
        <p:spPr>
          <a:xfrm>
            <a:off x="3871505" y="1216909"/>
            <a:ext cx="4424182" cy="4424180"/>
          </a:xfrm>
          <a:prstGeom prst="ellipse">
            <a:avLst/>
          </a:prstGeom>
          <a:noFill/>
          <a:ln w="0">
            <a:solidFill>
              <a:srgbClr val="00B050">
                <a:alpha val="51000"/>
              </a:srgbClr>
            </a:solidFill>
          </a:ln>
          <a:effectLst>
            <a:glow rad="63500">
              <a:srgbClr val="FFFF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1E33D11C-B4FD-692E-74C9-CFED41BB343F}"/>
              </a:ext>
            </a:extLst>
          </p:cNvPr>
          <p:cNvSpPr/>
          <p:nvPr/>
        </p:nvSpPr>
        <p:spPr>
          <a:xfrm>
            <a:off x="7031829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rgbClr val="FFFF00">
                    <a:alpha val="50000"/>
                  </a:srgbClr>
                </a:glow>
              </a:effectLst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6352111D-5CB4-D6A5-8F0B-8438001C607A}"/>
              </a:ext>
            </a:extLst>
          </p:cNvPr>
          <p:cNvSpPr/>
          <p:nvPr/>
        </p:nvSpPr>
        <p:spPr>
          <a:xfrm>
            <a:off x="4471455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rgbClr val="FFFF00">
                    <a:alpha val="50000"/>
                  </a:srgbClr>
                </a:glow>
              </a:effectLst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57ADE57B-3B73-8DFD-079E-5CAB88AD5450}"/>
              </a:ext>
            </a:extLst>
          </p:cNvPr>
          <p:cNvSpPr/>
          <p:nvPr/>
        </p:nvSpPr>
        <p:spPr>
          <a:xfrm>
            <a:off x="5616444" y="4884767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rgbClr val="FFFF00">
                    <a:alpha val="50000"/>
                  </a:srgbClr>
                </a:glow>
              </a:effectLst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4BD8D16B-93A3-627D-E62E-ED1EF368E7AE}"/>
              </a:ext>
            </a:extLst>
          </p:cNvPr>
          <p:cNvSpPr txBox="1"/>
          <p:nvPr/>
        </p:nvSpPr>
        <p:spPr>
          <a:xfrm>
            <a:off x="5824063" y="2045583"/>
            <a:ext cx="5100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dirty="0">
                <a:solidFill>
                  <a:srgbClr val="FFFF00"/>
                </a:solidFill>
                <a:effectLst>
                  <a:glow rad="127000">
                    <a:srgbClr val="FFFF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Fri</a:t>
            </a:r>
            <a:endParaRPr kumimoji="1" lang="ja-JP" altLang="en-US" dirty="0">
              <a:solidFill>
                <a:srgbClr val="FFFF00"/>
              </a:solidFill>
              <a:effectLst>
                <a:glow rad="127000">
                  <a:srgbClr val="FFFF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B7857C45-5DAB-B4FC-4BCC-5B8DEB84C5E8}"/>
              </a:ext>
            </a:extLst>
          </p:cNvPr>
          <p:cNvSpPr txBox="1"/>
          <p:nvPr/>
        </p:nvSpPr>
        <p:spPr>
          <a:xfrm>
            <a:off x="5789598" y="1311897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FF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FF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D2F06FD4-3C69-EB31-6687-D7E9E90307EF}"/>
              </a:ext>
            </a:extLst>
          </p:cNvPr>
          <p:cNvSpPr txBox="1"/>
          <p:nvPr/>
        </p:nvSpPr>
        <p:spPr>
          <a:xfrm>
            <a:off x="6810982" y="1590856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FF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FF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3C2E3B62-E574-1C5E-A96E-7D5C5F15980E}"/>
              </a:ext>
            </a:extLst>
          </p:cNvPr>
          <p:cNvSpPr txBox="1"/>
          <p:nvPr/>
        </p:nvSpPr>
        <p:spPr>
          <a:xfrm>
            <a:off x="7498500" y="2230249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FF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FF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A746338A-7421-6088-B5D1-4A5E972B1434}"/>
              </a:ext>
            </a:extLst>
          </p:cNvPr>
          <p:cNvSpPr txBox="1"/>
          <p:nvPr/>
        </p:nvSpPr>
        <p:spPr>
          <a:xfrm>
            <a:off x="7760349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FF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3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FF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23500DC7-5779-459F-CA3B-FB4B16208C41}"/>
              </a:ext>
            </a:extLst>
          </p:cNvPr>
          <p:cNvSpPr txBox="1"/>
          <p:nvPr/>
        </p:nvSpPr>
        <p:spPr>
          <a:xfrm>
            <a:off x="7498500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FF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4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FF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7DAC5672-55F5-1ADE-E0D4-98BA5F13480A}"/>
              </a:ext>
            </a:extLst>
          </p:cNvPr>
          <p:cNvSpPr txBox="1"/>
          <p:nvPr/>
        </p:nvSpPr>
        <p:spPr>
          <a:xfrm>
            <a:off x="6840911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FF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5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FF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9A2B988C-AB71-6199-1B64-EB3024985F56}"/>
              </a:ext>
            </a:extLst>
          </p:cNvPr>
          <p:cNvSpPr txBox="1"/>
          <p:nvPr/>
        </p:nvSpPr>
        <p:spPr>
          <a:xfrm>
            <a:off x="5891332" y="504650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FFFF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6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FF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97C21A35-4C09-C777-2F04-BD7EE4D2BB02}"/>
              </a:ext>
            </a:extLst>
          </p:cNvPr>
          <p:cNvSpPr txBox="1"/>
          <p:nvPr/>
        </p:nvSpPr>
        <p:spPr>
          <a:xfrm>
            <a:off x="4941753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FF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7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FF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78AAFD62-6A31-6899-9E93-151E909E1A28}"/>
              </a:ext>
            </a:extLst>
          </p:cNvPr>
          <p:cNvSpPr txBox="1"/>
          <p:nvPr/>
        </p:nvSpPr>
        <p:spPr>
          <a:xfrm>
            <a:off x="4311665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FF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8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FF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CDC59C0F-318A-7BD8-EC01-1F54EF421616}"/>
              </a:ext>
            </a:extLst>
          </p:cNvPr>
          <p:cNvSpPr txBox="1"/>
          <p:nvPr/>
        </p:nvSpPr>
        <p:spPr>
          <a:xfrm>
            <a:off x="4049816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FF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9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FF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76442FA6-C156-B0A1-B015-BB94964FF73D}"/>
              </a:ext>
            </a:extLst>
          </p:cNvPr>
          <p:cNvSpPr txBox="1"/>
          <p:nvPr/>
        </p:nvSpPr>
        <p:spPr>
          <a:xfrm>
            <a:off x="4311665" y="2230249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FF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10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FF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AC115026-6453-EE7B-F44D-B0C85E866E0B}"/>
              </a:ext>
            </a:extLst>
          </p:cNvPr>
          <p:cNvSpPr txBox="1"/>
          <p:nvPr/>
        </p:nvSpPr>
        <p:spPr>
          <a:xfrm>
            <a:off x="4845108" y="1590856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FFFF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FF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0A5CE5F4-72D4-1E97-0F5D-9DAA299A6363}"/>
              </a:ext>
            </a:extLst>
          </p:cNvPr>
          <p:cNvSpPr txBox="1"/>
          <p:nvPr/>
        </p:nvSpPr>
        <p:spPr>
          <a:xfrm>
            <a:off x="4737585" y="4083749"/>
            <a:ext cx="6254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FFFF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STEP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FFFF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FE920DA9-7A35-B210-0BCA-B948F4379B3B}"/>
              </a:ext>
            </a:extLst>
          </p:cNvPr>
          <p:cNvSpPr txBox="1"/>
          <p:nvPr/>
        </p:nvSpPr>
        <p:spPr>
          <a:xfrm>
            <a:off x="6831329" y="4083750"/>
            <a:ext cx="5581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FFFF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BPM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FFFF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AB6D21DE-BB2D-5F56-38FC-8A718F2A8190}"/>
              </a:ext>
            </a:extLst>
          </p:cNvPr>
          <p:cNvSpPr txBox="1"/>
          <p:nvPr/>
        </p:nvSpPr>
        <p:spPr>
          <a:xfrm>
            <a:off x="5589231" y="4605815"/>
            <a:ext cx="9989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FFFF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BATTERY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FFFF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C2D99425-8048-5388-18D9-3B895974DE30}"/>
              </a:ext>
            </a:extLst>
          </p:cNvPr>
          <p:cNvSpPr txBox="1"/>
          <p:nvPr/>
        </p:nvSpPr>
        <p:spPr>
          <a:xfrm>
            <a:off x="5919508" y="1696302"/>
            <a:ext cx="3529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/</a:t>
            </a:r>
            <a:endParaRPr kumimoji="1" lang="ja-JP" altLang="en-US" sz="2400" dirty="0">
              <a:solidFill>
                <a:srgbClr val="FF0000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412969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時計, 写真, 道路, 座る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4A0FC9FF-C559-CBA0-4279-0F753CFED5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6670" y="1142073"/>
            <a:ext cx="4573849" cy="4573849"/>
          </a:xfrm>
          <a:prstGeom prst="rect">
            <a:avLst/>
          </a:prstGeom>
        </p:spPr>
      </p:pic>
      <p:sp>
        <p:nvSpPr>
          <p:cNvPr id="6" name="楕円 5">
            <a:extLst>
              <a:ext uri="{FF2B5EF4-FFF2-40B4-BE49-F238E27FC236}">
                <a16:creationId xmlns:a16="http://schemas.microsoft.com/office/drawing/2014/main" id="{6D211211-0652-3F37-DEF2-2925D8538192}"/>
              </a:ext>
            </a:extLst>
          </p:cNvPr>
          <p:cNvSpPr/>
          <p:nvPr/>
        </p:nvSpPr>
        <p:spPr>
          <a:xfrm>
            <a:off x="3871505" y="1216909"/>
            <a:ext cx="4424182" cy="4424180"/>
          </a:xfrm>
          <a:prstGeom prst="ellipse">
            <a:avLst/>
          </a:prstGeom>
          <a:noFill/>
          <a:ln w="0">
            <a:solidFill>
              <a:srgbClr val="FFC000">
                <a:alpha val="51000"/>
              </a:srgbClr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26C1025B-B26F-0E33-E526-565C51051C30}"/>
              </a:ext>
            </a:extLst>
          </p:cNvPr>
          <p:cNvSpPr txBox="1"/>
          <p:nvPr/>
        </p:nvSpPr>
        <p:spPr>
          <a:xfrm>
            <a:off x="6242670" y="1760047"/>
            <a:ext cx="5982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Sun</a:t>
            </a:r>
            <a:endParaRPr kumimoji="1" lang="ja-JP" altLang="en-US" dirty="0">
              <a:solidFill>
                <a:srgbClr val="FF00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E658A438-A025-211F-2415-8B502ACD92EF}"/>
              </a:ext>
            </a:extLst>
          </p:cNvPr>
          <p:cNvSpPr txBox="1"/>
          <p:nvPr/>
        </p:nvSpPr>
        <p:spPr>
          <a:xfrm>
            <a:off x="5226944" y="1713880"/>
            <a:ext cx="11416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12/31</a:t>
            </a:r>
            <a:endParaRPr kumimoji="1" lang="ja-JP" altLang="en-US" sz="2400" dirty="0">
              <a:solidFill>
                <a:srgbClr val="FF00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189207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C29C43-9A95-F2DB-3AE7-55A1DEE686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時計, 写真, 道路, 座る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FBA7FCD6-DA18-6C77-341D-D4DF6E3B9C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6670" y="1142073"/>
            <a:ext cx="4573849" cy="4573849"/>
          </a:xfrm>
          <a:prstGeom prst="rect">
            <a:avLst/>
          </a:prstGeom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B40F84CC-0A0F-4696-55D2-CE82E5949807}"/>
              </a:ext>
            </a:extLst>
          </p:cNvPr>
          <p:cNvSpPr/>
          <p:nvPr/>
        </p:nvSpPr>
        <p:spPr>
          <a:xfrm>
            <a:off x="7031829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chemeClr val="tx1">
                    <a:alpha val="50000"/>
                  </a:schemeClr>
                </a:glow>
              </a:effectLst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6B2D67A6-5FAB-6349-75D7-EAA292860412}"/>
              </a:ext>
            </a:extLst>
          </p:cNvPr>
          <p:cNvSpPr/>
          <p:nvPr/>
        </p:nvSpPr>
        <p:spPr>
          <a:xfrm>
            <a:off x="4471455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chemeClr val="tx1">
                    <a:alpha val="50000"/>
                  </a:schemeClr>
                </a:glow>
              </a:effectLst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D650A4BF-DCAC-781E-05F8-E6EADA7B5FCF}"/>
              </a:ext>
            </a:extLst>
          </p:cNvPr>
          <p:cNvSpPr/>
          <p:nvPr/>
        </p:nvSpPr>
        <p:spPr>
          <a:xfrm>
            <a:off x="5616444" y="4884767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chemeClr val="tx1">
                    <a:alpha val="50000"/>
                  </a:schemeClr>
                </a:glow>
              </a:effectLst>
            </a:endParaRPr>
          </a:p>
        </p:txBody>
      </p:sp>
      <p:pic>
        <p:nvPicPr>
          <p:cNvPr id="13314" name="Picture 2">
            <a:extLst>
              <a:ext uri="{FF2B5EF4-FFF2-40B4-BE49-F238E27FC236}">
                <a16:creationId xmlns:a16="http://schemas.microsoft.com/office/drawing/2014/main" id="{EA89ADFF-3FA9-1744-80DF-EB0EF15B9CE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69" t="21360" r="20239" b="19450"/>
          <a:stretch>
            <a:fillRect/>
          </a:stretch>
        </p:blipFill>
        <p:spPr bwMode="auto">
          <a:xfrm>
            <a:off x="3914732" y="1296280"/>
            <a:ext cx="4337728" cy="4272696"/>
          </a:xfrm>
          <a:prstGeom prst="ellipse">
            <a:avLst/>
          </a:prstGeom>
          <a:ln>
            <a:noFill/>
          </a:ln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楕円 5">
            <a:extLst>
              <a:ext uri="{FF2B5EF4-FFF2-40B4-BE49-F238E27FC236}">
                <a16:creationId xmlns:a16="http://schemas.microsoft.com/office/drawing/2014/main" id="{06D5DFAF-83C2-563E-DCBD-8B934D652607}"/>
              </a:ext>
            </a:extLst>
          </p:cNvPr>
          <p:cNvSpPr/>
          <p:nvPr/>
        </p:nvSpPr>
        <p:spPr>
          <a:xfrm>
            <a:off x="3871505" y="1216909"/>
            <a:ext cx="4424182" cy="4424180"/>
          </a:xfrm>
          <a:prstGeom prst="ellipse">
            <a:avLst/>
          </a:prstGeom>
          <a:noFill/>
          <a:ln w="0">
            <a:solidFill>
              <a:srgbClr val="00B050">
                <a:alpha val="51000"/>
              </a:srgbClr>
            </a:solidFill>
          </a:ln>
          <a:effectLst>
            <a:glow rad="63500">
              <a:srgbClr val="FFFF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723E739B-4DB2-F59B-6EF3-7BBE9CD6563B}"/>
              </a:ext>
            </a:extLst>
          </p:cNvPr>
          <p:cNvSpPr txBox="1"/>
          <p:nvPr/>
        </p:nvSpPr>
        <p:spPr>
          <a:xfrm>
            <a:off x="5824063" y="2045583"/>
            <a:ext cx="5100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dirty="0">
                <a:solidFill>
                  <a:srgbClr val="FFFF00"/>
                </a:solidFill>
                <a:effectLst>
                  <a:glow rad="127000">
                    <a:srgbClr val="FFFF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Fri</a:t>
            </a:r>
            <a:endParaRPr kumimoji="1" lang="ja-JP" altLang="en-US" dirty="0">
              <a:solidFill>
                <a:srgbClr val="FFFF00"/>
              </a:solidFill>
              <a:effectLst>
                <a:glow rad="127000">
                  <a:srgbClr val="FFFF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D0C48F02-D32E-F58D-3F49-F628CBCAB839}"/>
              </a:ext>
            </a:extLst>
          </p:cNvPr>
          <p:cNvSpPr txBox="1"/>
          <p:nvPr/>
        </p:nvSpPr>
        <p:spPr>
          <a:xfrm>
            <a:off x="5789598" y="1311897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tx1"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tx1"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D14E41FC-FF3A-C12F-4C84-23BF5E2757C8}"/>
              </a:ext>
            </a:extLst>
          </p:cNvPr>
          <p:cNvSpPr txBox="1"/>
          <p:nvPr/>
        </p:nvSpPr>
        <p:spPr>
          <a:xfrm>
            <a:off x="6810982" y="1590856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tx1"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tx1"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2428ABF1-FF8E-7A6E-F959-B8975A726363}"/>
              </a:ext>
            </a:extLst>
          </p:cNvPr>
          <p:cNvSpPr txBox="1"/>
          <p:nvPr/>
        </p:nvSpPr>
        <p:spPr>
          <a:xfrm>
            <a:off x="7498500" y="2230249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tx1"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tx1"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C7543DF1-D0ED-DAFE-0442-587CCDF19C37}"/>
              </a:ext>
            </a:extLst>
          </p:cNvPr>
          <p:cNvSpPr txBox="1"/>
          <p:nvPr/>
        </p:nvSpPr>
        <p:spPr>
          <a:xfrm>
            <a:off x="7760349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tx1"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3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tx1"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D9CEF4F8-9286-D8C0-A3AF-53C518C9D235}"/>
              </a:ext>
            </a:extLst>
          </p:cNvPr>
          <p:cNvSpPr txBox="1"/>
          <p:nvPr/>
        </p:nvSpPr>
        <p:spPr>
          <a:xfrm>
            <a:off x="7498500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tx1"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4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tx1"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FDE5BD9-7FCB-E31E-9EF6-D1D250B048A3}"/>
              </a:ext>
            </a:extLst>
          </p:cNvPr>
          <p:cNvSpPr txBox="1"/>
          <p:nvPr/>
        </p:nvSpPr>
        <p:spPr>
          <a:xfrm>
            <a:off x="6840911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tx1"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5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tx1"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7196DA77-E9E3-51D7-9934-D7605B841E7D}"/>
              </a:ext>
            </a:extLst>
          </p:cNvPr>
          <p:cNvSpPr txBox="1"/>
          <p:nvPr/>
        </p:nvSpPr>
        <p:spPr>
          <a:xfrm>
            <a:off x="5891332" y="504650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tx1"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6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tx1"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92671B5F-B1BD-6DD7-C9ED-06404FEA188F}"/>
              </a:ext>
            </a:extLst>
          </p:cNvPr>
          <p:cNvSpPr txBox="1"/>
          <p:nvPr/>
        </p:nvSpPr>
        <p:spPr>
          <a:xfrm>
            <a:off x="4941753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tx1"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7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tx1"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74A1B0CD-92B5-B416-3E5B-B9A6B457E3BC}"/>
              </a:ext>
            </a:extLst>
          </p:cNvPr>
          <p:cNvSpPr txBox="1"/>
          <p:nvPr/>
        </p:nvSpPr>
        <p:spPr>
          <a:xfrm>
            <a:off x="4311665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tx1"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8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tx1"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DE4A2C8F-528A-88C9-74CD-F74567068404}"/>
              </a:ext>
            </a:extLst>
          </p:cNvPr>
          <p:cNvSpPr txBox="1"/>
          <p:nvPr/>
        </p:nvSpPr>
        <p:spPr>
          <a:xfrm>
            <a:off x="4049816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tx1"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9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tx1"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F95323A7-E2BD-E617-7102-4FB6BA8B63ED}"/>
              </a:ext>
            </a:extLst>
          </p:cNvPr>
          <p:cNvSpPr txBox="1"/>
          <p:nvPr/>
        </p:nvSpPr>
        <p:spPr>
          <a:xfrm>
            <a:off x="4311665" y="2230249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tx1"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10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tx1"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6824F57A-5B17-C088-CABE-F61EA1A58424}"/>
              </a:ext>
            </a:extLst>
          </p:cNvPr>
          <p:cNvSpPr txBox="1"/>
          <p:nvPr/>
        </p:nvSpPr>
        <p:spPr>
          <a:xfrm>
            <a:off x="4845108" y="1590856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tx1"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tx1"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9B1B3C37-31E7-CEE7-63B2-385BC9A50CC7}"/>
              </a:ext>
            </a:extLst>
          </p:cNvPr>
          <p:cNvSpPr txBox="1"/>
          <p:nvPr/>
        </p:nvSpPr>
        <p:spPr>
          <a:xfrm>
            <a:off x="4737585" y="4083749"/>
            <a:ext cx="6254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FFFF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STEP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FFFF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850399FB-3CB6-27A4-C736-55BD14C229C4}"/>
              </a:ext>
            </a:extLst>
          </p:cNvPr>
          <p:cNvSpPr txBox="1"/>
          <p:nvPr/>
        </p:nvSpPr>
        <p:spPr>
          <a:xfrm>
            <a:off x="6831329" y="4083750"/>
            <a:ext cx="5581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FFFF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BPM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FFFF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93B00DCA-9002-47DB-D4DB-D2A61A03B518}"/>
              </a:ext>
            </a:extLst>
          </p:cNvPr>
          <p:cNvSpPr txBox="1"/>
          <p:nvPr/>
        </p:nvSpPr>
        <p:spPr>
          <a:xfrm>
            <a:off x="5589231" y="4605815"/>
            <a:ext cx="9989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FFFF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BATTERY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FFFF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B2F838AC-E24A-F507-82EE-27C6F70ADD60}"/>
              </a:ext>
            </a:extLst>
          </p:cNvPr>
          <p:cNvSpPr txBox="1"/>
          <p:nvPr/>
        </p:nvSpPr>
        <p:spPr>
          <a:xfrm>
            <a:off x="5919508" y="1696302"/>
            <a:ext cx="3529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/</a:t>
            </a:r>
            <a:endParaRPr kumimoji="1" lang="ja-JP" altLang="en-US" sz="2400" dirty="0">
              <a:solidFill>
                <a:srgbClr val="FF0000"/>
              </a:solidFill>
              <a:effectLst>
                <a:glow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4120569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47073D-75B1-FF74-D217-622A025F4A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時計, 写真, 道路, 座る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BB16A219-787C-549E-0B00-AC1A036759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6670" y="1142073"/>
            <a:ext cx="4573849" cy="4573849"/>
          </a:xfrm>
          <a:prstGeom prst="rect">
            <a:avLst/>
          </a:prstGeom>
        </p:spPr>
      </p:pic>
      <p:sp>
        <p:nvSpPr>
          <p:cNvPr id="6" name="楕円 5">
            <a:extLst>
              <a:ext uri="{FF2B5EF4-FFF2-40B4-BE49-F238E27FC236}">
                <a16:creationId xmlns:a16="http://schemas.microsoft.com/office/drawing/2014/main" id="{F2FD2287-FC11-FC37-B2D0-F31F18FE14C3}"/>
              </a:ext>
            </a:extLst>
          </p:cNvPr>
          <p:cNvSpPr/>
          <p:nvPr/>
        </p:nvSpPr>
        <p:spPr>
          <a:xfrm>
            <a:off x="3871505" y="1216909"/>
            <a:ext cx="4424182" cy="4424180"/>
          </a:xfrm>
          <a:prstGeom prst="ellipse">
            <a:avLst/>
          </a:prstGeom>
          <a:noFill/>
          <a:ln w="0">
            <a:solidFill>
              <a:schemeClr val="accent2">
                <a:lumMod val="75000"/>
                <a:alpha val="51000"/>
              </a:schemeClr>
            </a:solidFill>
          </a:ln>
          <a:effectLst>
            <a:glow rad="63500">
              <a:schemeClr val="accent2">
                <a:lumMod val="60000"/>
                <a:lumOff val="40000"/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E837EE7B-F293-0905-2D63-5E6D992ABB6D}"/>
              </a:ext>
            </a:extLst>
          </p:cNvPr>
          <p:cNvSpPr/>
          <p:nvPr/>
        </p:nvSpPr>
        <p:spPr>
          <a:xfrm>
            <a:off x="7031829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04D02105-6B93-AB2B-1E1A-538A851596DA}"/>
              </a:ext>
            </a:extLst>
          </p:cNvPr>
          <p:cNvSpPr/>
          <p:nvPr/>
        </p:nvSpPr>
        <p:spPr>
          <a:xfrm>
            <a:off x="4471455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8F311B6E-53A1-DCFA-D6C5-4EB8D0227B83}"/>
              </a:ext>
            </a:extLst>
          </p:cNvPr>
          <p:cNvSpPr/>
          <p:nvPr/>
        </p:nvSpPr>
        <p:spPr>
          <a:xfrm>
            <a:off x="5616444" y="4884767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3767CA08-7D66-4ED6-D45E-D3184F66DDA5}"/>
              </a:ext>
            </a:extLst>
          </p:cNvPr>
          <p:cNvSpPr txBox="1"/>
          <p:nvPr/>
        </p:nvSpPr>
        <p:spPr>
          <a:xfrm>
            <a:off x="5794406" y="2045583"/>
            <a:ext cx="5693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glow rad="127000">
                    <a:schemeClr val="accent2">
                      <a:lumMod val="75000"/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Sat</a:t>
            </a:r>
            <a:endParaRPr kumimoji="1" lang="ja-JP" altLang="en-US" dirty="0">
              <a:solidFill>
                <a:schemeClr val="accent2">
                  <a:lumMod val="60000"/>
                  <a:lumOff val="40000"/>
                </a:schemeClr>
              </a:solidFill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1F6FC58F-E4AE-9D82-A0C6-B5286A4E153B}"/>
              </a:ext>
            </a:extLst>
          </p:cNvPr>
          <p:cNvSpPr txBox="1"/>
          <p:nvPr/>
        </p:nvSpPr>
        <p:spPr>
          <a:xfrm>
            <a:off x="5789598" y="1311897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accent2">
                      <a:lumMod val="75000"/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098EBA21-205E-901E-D6A8-050A5482EA45}"/>
              </a:ext>
            </a:extLst>
          </p:cNvPr>
          <p:cNvSpPr txBox="1"/>
          <p:nvPr/>
        </p:nvSpPr>
        <p:spPr>
          <a:xfrm>
            <a:off x="6810982" y="1590856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accent2">
                      <a:lumMod val="75000"/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F3E1FC92-EA2B-F14B-9B07-DC371AF06DBF}"/>
              </a:ext>
            </a:extLst>
          </p:cNvPr>
          <p:cNvSpPr txBox="1"/>
          <p:nvPr/>
        </p:nvSpPr>
        <p:spPr>
          <a:xfrm>
            <a:off x="7498500" y="2230249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accent2">
                      <a:lumMod val="75000"/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716380B7-843C-2A4D-B401-7929CEEB1672}"/>
              </a:ext>
            </a:extLst>
          </p:cNvPr>
          <p:cNvSpPr txBox="1"/>
          <p:nvPr/>
        </p:nvSpPr>
        <p:spPr>
          <a:xfrm>
            <a:off x="7760349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accent2">
                      <a:lumMod val="75000"/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3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4ED242D0-BDE3-A178-0304-FA5A651DE060}"/>
              </a:ext>
            </a:extLst>
          </p:cNvPr>
          <p:cNvSpPr txBox="1"/>
          <p:nvPr/>
        </p:nvSpPr>
        <p:spPr>
          <a:xfrm>
            <a:off x="7498500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accent2">
                      <a:lumMod val="75000"/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4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9FFEDB6-B475-E63C-8D86-D09380D6B879}"/>
              </a:ext>
            </a:extLst>
          </p:cNvPr>
          <p:cNvSpPr txBox="1"/>
          <p:nvPr/>
        </p:nvSpPr>
        <p:spPr>
          <a:xfrm>
            <a:off x="6840911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accent2">
                      <a:lumMod val="75000"/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5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5CE0A842-AA24-624A-DB39-E67730C953CD}"/>
              </a:ext>
            </a:extLst>
          </p:cNvPr>
          <p:cNvSpPr txBox="1"/>
          <p:nvPr/>
        </p:nvSpPr>
        <p:spPr>
          <a:xfrm>
            <a:off x="5891332" y="504650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accent2">
                      <a:lumMod val="75000"/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6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B29170F9-ADF3-5AF1-5318-EDDCFC540A5A}"/>
              </a:ext>
            </a:extLst>
          </p:cNvPr>
          <p:cNvSpPr txBox="1"/>
          <p:nvPr/>
        </p:nvSpPr>
        <p:spPr>
          <a:xfrm>
            <a:off x="4941753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accent2">
                      <a:lumMod val="75000"/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7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BCBEE00F-0C23-3515-70BA-D47BC5F8EAFE}"/>
              </a:ext>
            </a:extLst>
          </p:cNvPr>
          <p:cNvSpPr txBox="1"/>
          <p:nvPr/>
        </p:nvSpPr>
        <p:spPr>
          <a:xfrm>
            <a:off x="4311665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accent2">
                      <a:lumMod val="75000"/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8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E247329F-C9D3-1046-617C-D9FB34012BDD}"/>
              </a:ext>
            </a:extLst>
          </p:cNvPr>
          <p:cNvSpPr txBox="1"/>
          <p:nvPr/>
        </p:nvSpPr>
        <p:spPr>
          <a:xfrm>
            <a:off x="4049816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accent2">
                      <a:lumMod val="75000"/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9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DF98BB23-6736-D875-0496-CD3D0B9233DD}"/>
              </a:ext>
            </a:extLst>
          </p:cNvPr>
          <p:cNvSpPr txBox="1"/>
          <p:nvPr/>
        </p:nvSpPr>
        <p:spPr>
          <a:xfrm>
            <a:off x="4311665" y="2230249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accent2">
                      <a:lumMod val="75000"/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10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2F0B14A2-E5D5-027F-05CF-54EB118E0B43}"/>
              </a:ext>
            </a:extLst>
          </p:cNvPr>
          <p:cNvSpPr txBox="1"/>
          <p:nvPr/>
        </p:nvSpPr>
        <p:spPr>
          <a:xfrm>
            <a:off x="4845108" y="1590856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accent2">
                      <a:lumMod val="75000"/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00D479B8-82FB-549B-83DE-B25A1C221760}"/>
              </a:ext>
            </a:extLst>
          </p:cNvPr>
          <p:cNvSpPr txBox="1"/>
          <p:nvPr/>
        </p:nvSpPr>
        <p:spPr>
          <a:xfrm>
            <a:off x="4737585" y="4083749"/>
            <a:ext cx="6254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chemeClr val="accent2">
                      <a:lumMod val="75000"/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STEP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DE9DD7A6-F593-E3D5-0CCC-C5D1CCCB6AA6}"/>
              </a:ext>
            </a:extLst>
          </p:cNvPr>
          <p:cNvSpPr txBox="1"/>
          <p:nvPr/>
        </p:nvSpPr>
        <p:spPr>
          <a:xfrm>
            <a:off x="6831329" y="4083750"/>
            <a:ext cx="5581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chemeClr val="accent2">
                      <a:lumMod val="75000"/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BPM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61EED89D-62B1-2AE9-499E-6474774B2D89}"/>
              </a:ext>
            </a:extLst>
          </p:cNvPr>
          <p:cNvSpPr txBox="1"/>
          <p:nvPr/>
        </p:nvSpPr>
        <p:spPr>
          <a:xfrm>
            <a:off x="5589231" y="4605815"/>
            <a:ext cx="9989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chemeClr val="accent2">
                      <a:lumMod val="75000"/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BATTERY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4" name="楕円 23">
            <a:extLst>
              <a:ext uri="{FF2B5EF4-FFF2-40B4-BE49-F238E27FC236}">
                <a16:creationId xmlns:a16="http://schemas.microsoft.com/office/drawing/2014/main" id="{5E8B0CC9-82EA-3C44-C8EF-7CFB22982CAD}"/>
              </a:ext>
            </a:extLst>
          </p:cNvPr>
          <p:cNvSpPr/>
          <p:nvPr/>
        </p:nvSpPr>
        <p:spPr>
          <a:xfrm>
            <a:off x="4004423" y="1349827"/>
            <a:ext cx="4158346" cy="4158344"/>
          </a:xfrm>
          <a:prstGeom prst="ellipse">
            <a:avLst/>
          </a:prstGeom>
          <a:noFill/>
          <a:ln w="0">
            <a:solidFill>
              <a:schemeClr val="accent2">
                <a:lumMod val="75000"/>
                <a:alpha val="51000"/>
              </a:schemeClr>
            </a:solidFill>
          </a:ln>
          <a:effectLst>
            <a:glow rad="63500">
              <a:schemeClr val="accent2">
                <a:lumMod val="60000"/>
                <a:lumOff val="40000"/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92C122FD-49B3-1526-0829-A6DA1F2898C6}"/>
              </a:ext>
            </a:extLst>
          </p:cNvPr>
          <p:cNvSpPr txBox="1"/>
          <p:nvPr/>
        </p:nvSpPr>
        <p:spPr>
          <a:xfrm>
            <a:off x="5919508" y="1696302"/>
            <a:ext cx="3529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/</a:t>
            </a:r>
            <a:endParaRPr kumimoji="1" lang="ja-JP" altLang="en-US" sz="2400" dirty="0">
              <a:solidFill>
                <a:srgbClr val="FF0000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5601098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AE0DEC-FC88-4AC4-2990-7339693A34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時計, 写真, 道路, 座る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07B07249-803B-5B88-372C-79F6515994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6670" y="1142073"/>
            <a:ext cx="4573849" cy="4573849"/>
          </a:xfrm>
          <a:prstGeom prst="rect">
            <a:avLst/>
          </a:prstGeom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AE51AAE4-4C9C-A8ED-3842-BE99003272AC}"/>
              </a:ext>
            </a:extLst>
          </p:cNvPr>
          <p:cNvSpPr/>
          <p:nvPr/>
        </p:nvSpPr>
        <p:spPr>
          <a:xfrm>
            <a:off x="7031829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A32BB374-5BFB-F30A-636D-205209C93783}"/>
              </a:ext>
            </a:extLst>
          </p:cNvPr>
          <p:cNvSpPr/>
          <p:nvPr/>
        </p:nvSpPr>
        <p:spPr>
          <a:xfrm>
            <a:off x="4471455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E0732A0-E756-11C2-88DE-BCB49A45DF97}"/>
              </a:ext>
            </a:extLst>
          </p:cNvPr>
          <p:cNvSpPr/>
          <p:nvPr/>
        </p:nvSpPr>
        <p:spPr>
          <a:xfrm>
            <a:off x="5616444" y="4884767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</a:endParaRPr>
          </a:p>
        </p:txBody>
      </p:sp>
      <p:pic>
        <p:nvPicPr>
          <p:cNvPr id="14338" name="Picture 2" descr="2,069,500点を超える土のストックフォト、写真、そしてロイヤリティフリーの画像 - iStock | 水, 砂, 空">
            <a:extLst>
              <a:ext uri="{FF2B5EF4-FFF2-40B4-BE49-F238E27FC236}">
                <a16:creationId xmlns:a16="http://schemas.microsoft.com/office/drawing/2014/main" id="{AF3406BA-2028-CC6D-F432-0EE2F4A0D53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32" r="17092"/>
          <a:stretch>
            <a:fillRect/>
          </a:stretch>
        </p:blipFill>
        <p:spPr bwMode="auto">
          <a:xfrm>
            <a:off x="3871505" y="1216907"/>
            <a:ext cx="4424180" cy="442417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楕円 7">
            <a:extLst>
              <a:ext uri="{FF2B5EF4-FFF2-40B4-BE49-F238E27FC236}">
                <a16:creationId xmlns:a16="http://schemas.microsoft.com/office/drawing/2014/main" id="{926F17C8-C63A-B256-838A-92B4B4FDF167}"/>
              </a:ext>
            </a:extLst>
          </p:cNvPr>
          <p:cNvSpPr/>
          <p:nvPr/>
        </p:nvSpPr>
        <p:spPr>
          <a:xfrm>
            <a:off x="4644526" y="1977526"/>
            <a:ext cx="2902948" cy="2902948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glow rad="266700">
              <a:schemeClr val="tx1">
                <a:alpha val="75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楕円 5">
            <a:extLst>
              <a:ext uri="{FF2B5EF4-FFF2-40B4-BE49-F238E27FC236}">
                <a16:creationId xmlns:a16="http://schemas.microsoft.com/office/drawing/2014/main" id="{2EED3810-94AA-1ECC-85CB-21008178D237}"/>
              </a:ext>
            </a:extLst>
          </p:cNvPr>
          <p:cNvSpPr/>
          <p:nvPr/>
        </p:nvSpPr>
        <p:spPr>
          <a:xfrm>
            <a:off x="3871505" y="1216909"/>
            <a:ext cx="4424182" cy="4424180"/>
          </a:xfrm>
          <a:prstGeom prst="ellipse">
            <a:avLst/>
          </a:prstGeom>
          <a:noFill/>
          <a:ln w="0">
            <a:solidFill>
              <a:schemeClr val="accent2">
                <a:lumMod val="75000"/>
                <a:alpha val="51000"/>
              </a:schemeClr>
            </a:solidFill>
          </a:ln>
          <a:effectLst>
            <a:glow rad="63500">
              <a:schemeClr val="accent2">
                <a:lumMod val="60000"/>
                <a:lumOff val="40000"/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D15A4EA2-BA1A-4412-F9AD-70C0C5D03EB5}"/>
              </a:ext>
            </a:extLst>
          </p:cNvPr>
          <p:cNvSpPr txBox="1"/>
          <p:nvPr/>
        </p:nvSpPr>
        <p:spPr>
          <a:xfrm>
            <a:off x="5794406" y="2045583"/>
            <a:ext cx="5693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glow rad="127000">
                    <a:schemeClr val="accent2">
                      <a:lumMod val="75000"/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Sat</a:t>
            </a:r>
            <a:endParaRPr kumimoji="1" lang="ja-JP" altLang="en-US" dirty="0">
              <a:solidFill>
                <a:schemeClr val="accent2">
                  <a:lumMod val="60000"/>
                  <a:lumOff val="40000"/>
                </a:schemeClr>
              </a:solidFill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81B6B9E6-1B9E-6CF8-7E5D-438D36C4BC43}"/>
              </a:ext>
            </a:extLst>
          </p:cNvPr>
          <p:cNvSpPr txBox="1"/>
          <p:nvPr/>
        </p:nvSpPr>
        <p:spPr>
          <a:xfrm>
            <a:off x="5789598" y="1311897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accent2">
                      <a:lumMod val="75000"/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0BEE1A15-36F2-EFD9-4312-AB7B01877AE8}"/>
              </a:ext>
            </a:extLst>
          </p:cNvPr>
          <p:cNvSpPr txBox="1"/>
          <p:nvPr/>
        </p:nvSpPr>
        <p:spPr>
          <a:xfrm>
            <a:off x="6810982" y="1590856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accent2">
                      <a:lumMod val="75000"/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C858E4B3-2018-825C-C2CD-A5402C0430FB}"/>
              </a:ext>
            </a:extLst>
          </p:cNvPr>
          <p:cNvSpPr txBox="1"/>
          <p:nvPr/>
        </p:nvSpPr>
        <p:spPr>
          <a:xfrm>
            <a:off x="7498500" y="2230249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accent2">
                      <a:lumMod val="75000"/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AA60738D-FBFF-55F4-862C-3FBD46634974}"/>
              </a:ext>
            </a:extLst>
          </p:cNvPr>
          <p:cNvSpPr txBox="1"/>
          <p:nvPr/>
        </p:nvSpPr>
        <p:spPr>
          <a:xfrm>
            <a:off x="7760349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accent2">
                      <a:lumMod val="75000"/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3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F038DBAA-45DC-8CF8-E306-8458B858267A}"/>
              </a:ext>
            </a:extLst>
          </p:cNvPr>
          <p:cNvSpPr txBox="1"/>
          <p:nvPr/>
        </p:nvSpPr>
        <p:spPr>
          <a:xfrm>
            <a:off x="7498500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accent2">
                      <a:lumMod val="75000"/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4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644D3070-CB4A-F8C9-691A-E9F68E228F19}"/>
              </a:ext>
            </a:extLst>
          </p:cNvPr>
          <p:cNvSpPr txBox="1"/>
          <p:nvPr/>
        </p:nvSpPr>
        <p:spPr>
          <a:xfrm>
            <a:off x="6840911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accent2">
                      <a:lumMod val="75000"/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5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B5244DC5-4B2B-F6BF-8101-6692D78CFF4F}"/>
              </a:ext>
            </a:extLst>
          </p:cNvPr>
          <p:cNvSpPr txBox="1"/>
          <p:nvPr/>
        </p:nvSpPr>
        <p:spPr>
          <a:xfrm>
            <a:off x="5891332" y="504650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accent2">
                      <a:lumMod val="75000"/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6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3ABBEBC7-9415-23B0-22B8-F849B544ABE3}"/>
              </a:ext>
            </a:extLst>
          </p:cNvPr>
          <p:cNvSpPr txBox="1"/>
          <p:nvPr/>
        </p:nvSpPr>
        <p:spPr>
          <a:xfrm>
            <a:off x="4941753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accent2">
                      <a:lumMod val="75000"/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7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04B03292-FB0A-E2E2-343F-ABF973A50998}"/>
              </a:ext>
            </a:extLst>
          </p:cNvPr>
          <p:cNvSpPr txBox="1"/>
          <p:nvPr/>
        </p:nvSpPr>
        <p:spPr>
          <a:xfrm>
            <a:off x="4311665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accent2">
                      <a:lumMod val="75000"/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8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EAC08AE8-99CB-ADA9-E37E-E0BE0D8F2353}"/>
              </a:ext>
            </a:extLst>
          </p:cNvPr>
          <p:cNvSpPr txBox="1"/>
          <p:nvPr/>
        </p:nvSpPr>
        <p:spPr>
          <a:xfrm>
            <a:off x="4049816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accent2">
                      <a:lumMod val="75000"/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9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9D9D7A0B-DD82-81B9-A3D3-A44976F79840}"/>
              </a:ext>
            </a:extLst>
          </p:cNvPr>
          <p:cNvSpPr txBox="1"/>
          <p:nvPr/>
        </p:nvSpPr>
        <p:spPr>
          <a:xfrm>
            <a:off x="4311665" y="2230249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accent2">
                      <a:lumMod val="75000"/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10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AE4789D0-123C-8EA7-60E8-C4C0A8755CE9}"/>
              </a:ext>
            </a:extLst>
          </p:cNvPr>
          <p:cNvSpPr txBox="1"/>
          <p:nvPr/>
        </p:nvSpPr>
        <p:spPr>
          <a:xfrm>
            <a:off x="4845108" y="1590856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accent2">
                      <a:lumMod val="75000"/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B812308D-B470-8596-91DB-7A8EB70A68F2}"/>
              </a:ext>
            </a:extLst>
          </p:cNvPr>
          <p:cNvSpPr txBox="1"/>
          <p:nvPr/>
        </p:nvSpPr>
        <p:spPr>
          <a:xfrm>
            <a:off x="4737585" y="4083749"/>
            <a:ext cx="6254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chemeClr val="accent2">
                      <a:lumMod val="75000"/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STEP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7F7E9DD2-3EAE-04E9-DCED-7590A322FBA4}"/>
              </a:ext>
            </a:extLst>
          </p:cNvPr>
          <p:cNvSpPr txBox="1"/>
          <p:nvPr/>
        </p:nvSpPr>
        <p:spPr>
          <a:xfrm>
            <a:off x="6831329" y="4083750"/>
            <a:ext cx="5581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chemeClr val="accent2">
                      <a:lumMod val="75000"/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BPM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4C52BECE-A3DC-A22D-BAFE-41D6DC004C81}"/>
              </a:ext>
            </a:extLst>
          </p:cNvPr>
          <p:cNvSpPr txBox="1"/>
          <p:nvPr/>
        </p:nvSpPr>
        <p:spPr>
          <a:xfrm>
            <a:off x="5589231" y="4605815"/>
            <a:ext cx="9989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chemeClr val="accent2">
                      <a:lumMod val="75000"/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BATTERY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73977047-8CEA-99D6-CBA8-B46B081A070E}"/>
              </a:ext>
            </a:extLst>
          </p:cNvPr>
          <p:cNvSpPr txBox="1"/>
          <p:nvPr/>
        </p:nvSpPr>
        <p:spPr>
          <a:xfrm>
            <a:off x="5919508" y="1696302"/>
            <a:ext cx="3529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/</a:t>
            </a:r>
            <a:endParaRPr kumimoji="1" lang="ja-JP" altLang="en-US" sz="2400" dirty="0">
              <a:solidFill>
                <a:srgbClr val="FF0000"/>
              </a:solidFill>
              <a:effectLst>
                <a:glow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1420648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076894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2BDCE8-903E-BB32-5EE6-7C07571F3C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グループ化 34">
            <a:extLst>
              <a:ext uri="{FF2B5EF4-FFF2-40B4-BE49-F238E27FC236}">
                <a16:creationId xmlns:a16="http://schemas.microsoft.com/office/drawing/2014/main" id="{C425B6C3-95F9-FFB0-1D91-2DE30BFD2733}"/>
              </a:ext>
            </a:extLst>
          </p:cNvPr>
          <p:cNvGrpSpPr/>
          <p:nvPr/>
        </p:nvGrpSpPr>
        <p:grpSpPr>
          <a:xfrm>
            <a:off x="3796670" y="1142073"/>
            <a:ext cx="4573849" cy="4573849"/>
            <a:chOff x="3796670" y="1142073"/>
            <a:chExt cx="4573849" cy="4573849"/>
          </a:xfrm>
        </p:grpSpPr>
        <p:pic>
          <p:nvPicPr>
            <p:cNvPr id="26" name="図 25" descr="時計, 写真, 道路, 座る が含まれている画像&#10;&#10;AI 生成コンテンツは誤りを含む可能性があります。">
              <a:extLst>
                <a:ext uri="{FF2B5EF4-FFF2-40B4-BE49-F238E27FC236}">
                  <a16:creationId xmlns:a16="http://schemas.microsoft.com/office/drawing/2014/main" id="{17A55E0F-8489-5929-9D24-CBB80BFD3DB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96670" y="1142073"/>
              <a:ext cx="4573849" cy="4573849"/>
            </a:xfrm>
            <a:prstGeom prst="rect">
              <a:avLst/>
            </a:prstGeom>
          </p:spPr>
        </p:pic>
        <p:sp>
          <p:nvSpPr>
            <p:cNvPr id="27" name="正方形/長方形 26">
              <a:extLst>
                <a:ext uri="{FF2B5EF4-FFF2-40B4-BE49-F238E27FC236}">
                  <a16:creationId xmlns:a16="http://schemas.microsoft.com/office/drawing/2014/main" id="{DA116F50-B864-2208-693D-DEFE780C5781}"/>
                </a:ext>
              </a:extLst>
            </p:cNvPr>
            <p:cNvSpPr/>
            <p:nvPr/>
          </p:nvSpPr>
          <p:spPr>
            <a:xfrm>
              <a:off x="7031829" y="3810000"/>
              <a:ext cx="940596" cy="356079"/>
            </a:xfrm>
            <a:prstGeom prst="rect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effectLst>
                  <a:glow rad="127000">
                    <a:srgbClr val="FFC000">
                      <a:alpha val="50000"/>
                    </a:srgbClr>
                  </a:glow>
                </a:effectLst>
              </a:endParaRPr>
            </a:p>
          </p:txBody>
        </p:sp>
        <p:sp>
          <p:nvSpPr>
            <p:cNvPr id="33" name="正方形/長方形 32">
              <a:extLst>
                <a:ext uri="{FF2B5EF4-FFF2-40B4-BE49-F238E27FC236}">
                  <a16:creationId xmlns:a16="http://schemas.microsoft.com/office/drawing/2014/main" id="{B56F925F-96BA-00DE-DA37-B97A4DD96CB3}"/>
                </a:ext>
              </a:extLst>
            </p:cNvPr>
            <p:cNvSpPr/>
            <p:nvPr/>
          </p:nvSpPr>
          <p:spPr>
            <a:xfrm>
              <a:off x="4471455" y="3810000"/>
              <a:ext cx="940596" cy="356079"/>
            </a:xfrm>
            <a:prstGeom prst="rect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effectLst>
                  <a:glow rad="127000">
                    <a:srgbClr val="FFC000">
                      <a:alpha val="50000"/>
                    </a:srgbClr>
                  </a:glow>
                </a:effectLst>
              </a:endParaRPr>
            </a:p>
          </p:txBody>
        </p:sp>
        <p:sp>
          <p:nvSpPr>
            <p:cNvPr id="34" name="正方形/長方形 33">
              <a:extLst>
                <a:ext uri="{FF2B5EF4-FFF2-40B4-BE49-F238E27FC236}">
                  <a16:creationId xmlns:a16="http://schemas.microsoft.com/office/drawing/2014/main" id="{71EE1FA4-B2F1-ADD5-B813-B52A07114C13}"/>
                </a:ext>
              </a:extLst>
            </p:cNvPr>
            <p:cNvSpPr/>
            <p:nvPr/>
          </p:nvSpPr>
          <p:spPr>
            <a:xfrm>
              <a:off x="5616444" y="4884767"/>
              <a:ext cx="940596" cy="356079"/>
            </a:xfrm>
            <a:prstGeom prst="rect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effectLst>
                  <a:glow rad="127000">
                    <a:srgbClr val="FFC000">
                      <a:alpha val="50000"/>
                    </a:srgbClr>
                  </a:glow>
                </a:effectLst>
              </a:endParaRPr>
            </a:p>
          </p:txBody>
        </p:sp>
      </p:grpSp>
      <p:sp>
        <p:nvSpPr>
          <p:cNvPr id="6" name="楕円 5">
            <a:extLst>
              <a:ext uri="{FF2B5EF4-FFF2-40B4-BE49-F238E27FC236}">
                <a16:creationId xmlns:a16="http://schemas.microsoft.com/office/drawing/2014/main" id="{6B0D4387-38F5-8FA3-5B26-6836C3021E73}"/>
              </a:ext>
            </a:extLst>
          </p:cNvPr>
          <p:cNvSpPr/>
          <p:nvPr/>
        </p:nvSpPr>
        <p:spPr>
          <a:xfrm>
            <a:off x="3871505" y="1216909"/>
            <a:ext cx="4424182" cy="4424180"/>
          </a:xfrm>
          <a:prstGeom prst="ellipse">
            <a:avLst/>
          </a:prstGeom>
          <a:noFill/>
          <a:ln w="0">
            <a:solidFill>
              <a:srgbClr val="FFC000">
                <a:alpha val="51000"/>
              </a:srgb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83DA99B8-A2B4-AB32-39EF-648B104F8D36}"/>
              </a:ext>
            </a:extLst>
          </p:cNvPr>
          <p:cNvSpPr txBox="1"/>
          <p:nvPr/>
        </p:nvSpPr>
        <p:spPr>
          <a:xfrm>
            <a:off x="5779979" y="2045583"/>
            <a:ext cx="5982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dirty="0">
                <a:solidFill>
                  <a:srgbClr val="FFC000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Sun</a:t>
            </a:r>
            <a:endParaRPr kumimoji="1" lang="ja-JP" altLang="en-US" dirty="0">
              <a:solidFill>
                <a:srgbClr val="FFC000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E1050CBF-1B05-D8AA-DCBE-7AA80B6DCDDC}"/>
              </a:ext>
            </a:extLst>
          </p:cNvPr>
          <p:cNvSpPr txBox="1"/>
          <p:nvPr/>
        </p:nvSpPr>
        <p:spPr>
          <a:xfrm>
            <a:off x="5789598" y="1311897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12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0A1E59F1-6196-1A67-5D45-F816E6232C1E}"/>
              </a:ext>
            </a:extLst>
          </p:cNvPr>
          <p:cNvSpPr txBox="1"/>
          <p:nvPr/>
        </p:nvSpPr>
        <p:spPr>
          <a:xfrm>
            <a:off x="6810982" y="1590856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18F76B2C-39C4-AFEB-B4E0-A82A7A17F6FC}"/>
              </a:ext>
            </a:extLst>
          </p:cNvPr>
          <p:cNvSpPr txBox="1"/>
          <p:nvPr/>
        </p:nvSpPr>
        <p:spPr>
          <a:xfrm>
            <a:off x="7498500" y="2230249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2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134C166E-0BF3-8168-2B35-D1F11765F1D4}"/>
              </a:ext>
            </a:extLst>
          </p:cNvPr>
          <p:cNvSpPr txBox="1"/>
          <p:nvPr/>
        </p:nvSpPr>
        <p:spPr>
          <a:xfrm>
            <a:off x="7760349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3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51334BC7-833A-9662-EBAD-A4153383B47B}"/>
              </a:ext>
            </a:extLst>
          </p:cNvPr>
          <p:cNvSpPr txBox="1"/>
          <p:nvPr/>
        </p:nvSpPr>
        <p:spPr>
          <a:xfrm>
            <a:off x="7498500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4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8DD28BFE-7AB9-9CDB-479B-2AF4460FE295}"/>
              </a:ext>
            </a:extLst>
          </p:cNvPr>
          <p:cNvSpPr txBox="1"/>
          <p:nvPr/>
        </p:nvSpPr>
        <p:spPr>
          <a:xfrm>
            <a:off x="6840911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5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57FA1E78-9555-1F09-3FE1-8BFE10A1BFF7}"/>
              </a:ext>
            </a:extLst>
          </p:cNvPr>
          <p:cNvSpPr txBox="1"/>
          <p:nvPr/>
        </p:nvSpPr>
        <p:spPr>
          <a:xfrm>
            <a:off x="5891332" y="504650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6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6E0124CE-905C-1436-356E-35D616A762ED}"/>
              </a:ext>
            </a:extLst>
          </p:cNvPr>
          <p:cNvSpPr txBox="1"/>
          <p:nvPr/>
        </p:nvSpPr>
        <p:spPr>
          <a:xfrm>
            <a:off x="4941753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7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C2D82095-BA8A-E3CC-F4A8-4BCAB5C0AC1A}"/>
              </a:ext>
            </a:extLst>
          </p:cNvPr>
          <p:cNvSpPr txBox="1"/>
          <p:nvPr/>
        </p:nvSpPr>
        <p:spPr>
          <a:xfrm>
            <a:off x="4311665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8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E0069BB9-B5FB-BBE5-74BA-D5B14FAFAB7D}"/>
              </a:ext>
            </a:extLst>
          </p:cNvPr>
          <p:cNvSpPr txBox="1"/>
          <p:nvPr/>
        </p:nvSpPr>
        <p:spPr>
          <a:xfrm>
            <a:off x="4049816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9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356ED10C-6C6A-A968-604B-672C4574B877}"/>
              </a:ext>
            </a:extLst>
          </p:cNvPr>
          <p:cNvSpPr txBox="1"/>
          <p:nvPr/>
        </p:nvSpPr>
        <p:spPr>
          <a:xfrm>
            <a:off x="4311665" y="2230249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10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F33C3DD9-334F-51A3-6016-BFAC64A6A912}"/>
              </a:ext>
            </a:extLst>
          </p:cNvPr>
          <p:cNvSpPr txBox="1"/>
          <p:nvPr/>
        </p:nvSpPr>
        <p:spPr>
          <a:xfrm>
            <a:off x="4845108" y="1590856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11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9CEB7A4B-5778-65C7-70B1-5653A928DC4E}"/>
              </a:ext>
            </a:extLst>
          </p:cNvPr>
          <p:cNvSpPr txBox="1"/>
          <p:nvPr/>
        </p:nvSpPr>
        <p:spPr>
          <a:xfrm>
            <a:off x="4737585" y="4083749"/>
            <a:ext cx="6254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STEP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5E7C5C57-64EF-1209-8107-7FDC729636BE}"/>
              </a:ext>
            </a:extLst>
          </p:cNvPr>
          <p:cNvSpPr txBox="1"/>
          <p:nvPr/>
        </p:nvSpPr>
        <p:spPr>
          <a:xfrm>
            <a:off x="6831329" y="4083750"/>
            <a:ext cx="5581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BPM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DFBC3CA0-9CC1-1E9D-EC75-322AF08C2798}"/>
              </a:ext>
            </a:extLst>
          </p:cNvPr>
          <p:cNvSpPr txBox="1"/>
          <p:nvPr/>
        </p:nvSpPr>
        <p:spPr>
          <a:xfrm>
            <a:off x="5589231" y="4605815"/>
            <a:ext cx="9989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BATTERY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3654B05E-9D8B-A5B0-A859-A7D1773C7E9A}"/>
              </a:ext>
            </a:extLst>
          </p:cNvPr>
          <p:cNvSpPr txBox="1"/>
          <p:nvPr/>
        </p:nvSpPr>
        <p:spPr>
          <a:xfrm>
            <a:off x="5919508" y="1696302"/>
            <a:ext cx="3529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/</a:t>
            </a:r>
            <a:endParaRPr kumimoji="1" lang="ja-JP" altLang="en-US" sz="2400" dirty="0">
              <a:solidFill>
                <a:srgbClr val="FF0000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cxnSp>
        <p:nvCxnSpPr>
          <p:cNvPr id="25" name="直線コネクタ 24">
            <a:extLst>
              <a:ext uri="{FF2B5EF4-FFF2-40B4-BE49-F238E27FC236}">
                <a16:creationId xmlns:a16="http://schemas.microsoft.com/office/drawing/2014/main" id="{10B43EF5-EA4E-BCB5-C759-E543185C248A}"/>
              </a:ext>
            </a:extLst>
          </p:cNvPr>
          <p:cNvCxnSpPr>
            <a:cxnSpLocks/>
          </p:cNvCxnSpPr>
          <p:nvPr/>
        </p:nvCxnSpPr>
        <p:spPr>
          <a:xfrm>
            <a:off x="6083595" y="1214438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8" name="直線コネクタ 27">
            <a:extLst>
              <a:ext uri="{FF2B5EF4-FFF2-40B4-BE49-F238E27FC236}">
                <a16:creationId xmlns:a16="http://schemas.microsoft.com/office/drawing/2014/main" id="{ED7D4F01-B263-98A3-5543-64BF93FE833C}"/>
              </a:ext>
            </a:extLst>
          </p:cNvPr>
          <p:cNvCxnSpPr>
            <a:cxnSpLocks/>
          </p:cNvCxnSpPr>
          <p:nvPr/>
        </p:nvCxnSpPr>
        <p:spPr>
          <a:xfrm>
            <a:off x="6083595" y="5455352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1" name="直線コネクタ 30">
            <a:extLst>
              <a:ext uri="{FF2B5EF4-FFF2-40B4-BE49-F238E27FC236}">
                <a16:creationId xmlns:a16="http://schemas.microsoft.com/office/drawing/2014/main" id="{DBB03606-E834-7A60-332D-88DBC3002318}"/>
              </a:ext>
            </a:extLst>
          </p:cNvPr>
          <p:cNvCxnSpPr>
            <a:cxnSpLocks/>
          </p:cNvCxnSpPr>
          <p:nvPr/>
        </p:nvCxnSpPr>
        <p:spPr>
          <a:xfrm flipH="1">
            <a:off x="6302933" y="1226577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2" name="直線コネクタ 31">
            <a:extLst>
              <a:ext uri="{FF2B5EF4-FFF2-40B4-BE49-F238E27FC236}">
                <a16:creationId xmlns:a16="http://schemas.microsoft.com/office/drawing/2014/main" id="{A8C917AB-EF04-868D-9EAA-A79EC684C7F1}"/>
              </a:ext>
            </a:extLst>
          </p:cNvPr>
          <p:cNvCxnSpPr>
            <a:cxnSpLocks/>
          </p:cNvCxnSpPr>
          <p:nvPr/>
        </p:nvCxnSpPr>
        <p:spPr>
          <a:xfrm flipH="1">
            <a:off x="5851991" y="5542970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9" name="直線コネクタ 38">
            <a:extLst>
              <a:ext uri="{FF2B5EF4-FFF2-40B4-BE49-F238E27FC236}">
                <a16:creationId xmlns:a16="http://schemas.microsoft.com/office/drawing/2014/main" id="{6BD5DFC8-242E-E694-6427-7DA9950A314E}"/>
              </a:ext>
            </a:extLst>
          </p:cNvPr>
          <p:cNvCxnSpPr>
            <a:cxnSpLocks/>
          </p:cNvCxnSpPr>
          <p:nvPr/>
        </p:nvCxnSpPr>
        <p:spPr>
          <a:xfrm rot="360000" flipH="1">
            <a:off x="6525086" y="1261897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0" name="直線コネクタ 39">
            <a:extLst>
              <a:ext uri="{FF2B5EF4-FFF2-40B4-BE49-F238E27FC236}">
                <a16:creationId xmlns:a16="http://schemas.microsoft.com/office/drawing/2014/main" id="{6F8EABCD-F186-36B3-D1AB-77F6D6103CAC}"/>
              </a:ext>
            </a:extLst>
          </p:cNvPr>
          <p:cNvCxnSpPr>
            <a:cxnSpLocks/>
          </p:cNvCxnSpPr>
          <p:nvPr/>
        </p:nvCxnSpPr>
        <p:spPr>
          <a:xfrm rot="360000" flipH="1">
            <a:off x="5626792" y="5507437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2" name="直線コネクタ 41">
            <a:extLst>
              <a:ext uri="{FF2B5EF4-FFF2-40B4-BE49-F238E27FC236}">
                <a16:creationId xmlns:a16="http://schemas.microsoft.com/office/drawing/2014/main" id="{9BD3A514-2547-ABD0-0EB0-E17F3035C86A}"/>
              </a:ext>
            </a:extLst>
          </p:cNvPr>
          <p:cNvCxnSpPr>
            <a:cxnSpLocks/>
          </p:cNvCxnSpPr>
          <p:nvPr/>
        </p:nvCxnSpPr>
        <p:spPr>
          <a:xfrm rot="720000" flipH="1">
            <a:off x="6746898" y="1320334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3" name="直線コネクタ 42">
            <a:extLst>
              <a:ext uri="{FF2B5EF4-FFF2-40B4-BE49-F238E27FC236}">
                <a16:creationId xmlns:a16="http://schemas.microsoft.com/office/drawing/2014/main" id="{43032729-AAE1-3885-307E-ECBA6B22E660}"/>
              </a:ext>
            </a:extLst>
          </p:cNvPr>
          <p:cNvCxnSpPr>
            <a:cxnSpLocks/>
          </p:cNvCxnSpPr>
          <p:nvPr/>
        </p:nvCxnSpPr>
        <p:spPr>
          <a:xfrm rot="720000" flipH="1">
            <a:off x="5411110" y="5448648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5" name="直線コネクタ 44">
            <a:extLst>
              <a:ext uri="{FF2B5EF4-FFF2-40B4-BE49-F238E27FC236}">
                <a16:creationId xmlns:a16="http://schemas.microsoft.com/office/drawing/2014/main" id="{51AEF6C2-FCB3-3844-646E-C636CDBD61E8}"/>
              </a:ext>
            </a:extLst>
          </p:cNvPr>
          <p:cNvCxnSpPr>
            <a:cxnSpLocks/>
          </p:cNvCxnSpPr>
          <p:nvPr/>
        </p:nvCxnSpPr>
        <p:spPr>
          <a:xfrm rot="1080000" flipH="1">
            <a:off x="6957391" y="1401247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6" name="直線コネクタ 45">
            <a:extLst>
              <a:ext uri="{FF2B5EF4-FFF2-40B4-BE49-F238E27FC236}">
                <a16:creationId xmlns:a16="http://schemas.microsoft.com/office/drawing/2014/main" id="{C5A538D9-00E6-3A61-3D00-9F1FC1F4DBA6}"/>
              </a:ext>
            </a:extLst>
          </p:cNvPr>
          <p:cNvCxnSpPr>
            <a:cxnSpLocks/>
          </p:cNvCxnSpPr>
          <p:nvPr/>
        </p:nvCxnSpPr>
        <p:spPr>
          <a:xfrm rot="1080000" flipH="1">
            <a:off x="5198759" y="5367247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3" name="直線コネクタ 62">
            <a:extLst>
              <a:ext uri="{FF2B5EF4-FFF2-40B4-BE49-F238E27FC236}">
                <a16:creationId xmlns:a16="http://schemas.microsoft.com/office/drawing/2014/main" id="{3AF3E64B-6392-110A-53F0-3540E960BD0A}"/>
              </a:ext>
            </a:extLst>
          </p:cNvPr>
          <p:cNvCxnSpPr>
            <a:cxnSpLocks/>
          </p:cNvCxnSpPr>
          <p:nvPr/>
        </p:nvCxnSpPr>
        <p:spPr>
          <a:xfrm rot="1800000">
            <a:off x="7144144" y="1498023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4" name="直線コネクタ 63">
            <a:extLst>
              <a:ext uri="{FF2B5EF4-FFF2-40B4-BE49-F238E27FC236}">
                <a16:creationId xmlns:a16="http://schemas.microsoft.com/office/drawing/2014/main" id="{A6940EE2-E84A-DF2C-AA64-959E013A4E5E}"/>
              </a:ext>
            </a:extLst>
          </p:cNvPr>
          <p:cNvCxnSpPr>
            <a:cxnSpLocks/>
          </p:cNvCxnSpPr>
          <p:nvPr/>
        </p:nvCxnSpPr>
        <p:spPr>
          <a:xfrm rot="1800000">
            <a:off x="5023687" y="5170763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1" name="直線コネクタ 60">
            <a:extLst>
              <a:ext uri="{FF2B5EF4-FFF2-40B4-BE49-F238E27FC236}">
                <a16:creationId xmlns:a16="http://schemas.microsoft.com/office/drawing/2014/main" id="{23CAFD45-4FF8-1EF7-E382-81E6F761E4B7}"/>
              </a:ext>
            </a:extLst>
          </p:cNvPr>
          <p:cNvCxnSpPr>
            <a:cxnSpLocks/>
          </p:cNvCxnSpPr>
          <p:nvPr/>
        </p:nvCxnSpPr>
        <p:spPr>
          <a:xfrm rot="1800000" flipH="1">
            <a:off x="7345654" y="1626215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2" name="直線コネクタ 61">
            <a:extLst>
              <a:ext uri="{FF2B5EF4-FFF2-40B4-BE49-F238E27FC236}">
                <a16:creationId xmlns:a16="http://schemas.microsoft.com/office/drawing/2014/main" id="{FF258F32-25BA-3163-342F-F058EBA655AC}"/>
              </a:ext>
            </a:extLst>
          </p:cNvPr>
          <p:cNvCxnSpPr>
            <a:cxnSpLocks/>
          </p:cNvCxnSpPr>
          <p:nvPr/>
        </p:nvCxnSpPr>
        <p:spPr>
          <a:xfrm rot="1800000" flipH="1">
            <a:off x="4803602" y="5139907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9" name="直線コネクタ 58">
            <a:extLst>
              <a:ext uri="{FF2B5EF4-FFF2-40B4-BE49-F238E27FC236}">
                <a16:creationId xmlns:a16="http://schemas.microsoft.com/office/drawing/2014/main" id="{A2FB27D2-3004-0456-72F6-4BF4BF3DC8F0}"/>
              </a:ext>
            </a:extLst>
          </p:cNvPr>
          <p:cNvCxnSpPr>
            <a:cxnSpLocks/>
          </p:cNvCxnSpPr>
          <p:nvPr/>
        </p:nvCxnSpPr>
        <p:spPr>
          <a:xfrm rot="2160000" flipH="1">
            <a:off x="7520383" y="1767879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0" name="直線コネクタ 59">
            <a:extLst>
              <a:ext uri="{FF2B5EF4-FFF2-40B4-BE49-F238E27FC236}">
                <a16:creationId xmlns:a16="http://schemas.microsoft.com/office/drawing/2014/main" id="{7F148097-2D4B-648E-03F6-0EC5396EF352}"/>
              </a:ext>
            </a:extLst>
          </p:cNvPr>
          <p:cNvCxnSpPr>
            <a:cxnSpLocks/>
          </p:cNvCxnSpPr>
          <p:nvPr/>
        </p:nvCxnSpPr>
        <p:spPr>
          <a:xfrm rot="2160000" flipH="1">
            <a:off x="4626341" y="4996535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7" name="直線コネクタ 56">
            <a:extLst>
              <a:ext uri="{FF2B5EF4-FFF2-40B4-BE49-F238E27FC236}">
                <a16:creationId xmlns:a16="http://schemas.microsoft.com/office/drawing/2014/main" id="{8057C0C1-A271-5E27-EBC3-AC233E219B34}"/>
              </a:ext>
            </a:extLst>
          </p:cNvPr>
          <p:cNvCxnSpPr>
            <a:cxnSpLocks/>
          </p:cNvCxnSpPr>
          <p:nvPr/>
        </p:nvCxnSpPr>
        <p:spPr>
          <a:xfrm rot="2520000" flipH="1">
            <a:off x="7683260" y="1929393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8" name="直線コネクタ 57">
            <a:extLst>
              <a:ext uri="{FF2B5EF4-FFF2-40B4-BE49-F238E27FC236}">
                <a16:creationId xmlns:a16="http://schemas.microsoft.com/office/drawing/2014/main" id="{3A289502-5050-6279-27FC-1040C1C7D299}"/>
              </a:ext>
            </a:extLst>
          </p:cNvPr>
          <p:cNvCxnSpPr>
            <a:cxnSpLocks/>
          </p:cNvCxnSpPr>
          <p:nvPr/>
        </p:nvCxnSpPr>
        <p:spPr>
          <a:xfrm rot="2520000" flipH="1">
            <a:off x="4468949" y="4837781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5" name="直線コネクタ 54">
            <a:extLst>
              <a:ext uri="{FF2B5EF4-FFF2-40B4-BE49-F238E27FC236}">
                <a16:creationId xmlns:a16="http://schemas.microsoft.com/office/drawing/2014/main" id="{A30E1D4F-7123-ABCC-C2CC-2DFB2AC89A38}"/>
              </a:ext>
            </a:extLst>
          </p:cNvPr>
          <p:cNvCxnSpPr>
            <a:cxnSpLocks/>
          </p:cNvCxnSpPr>
          <p:nvPr/>
        </p:nvCxnSpPr>
        <p:spPr>
          <a:xfrm rot="2880000" flipH="1">
            <a:off x="7825096" y="2104713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6" name="直線コネクタ 55">
            <a:extLst>
              <a:ext uri="{FF2B5EF4-FFF2-40B4-BE49-F238E27FC236}">
                <a16:creationId xmlns:a16="http://schemas.microsoft.com/office/drawing/2014/main" id="{1EED2C6A-7941-AA11-F02A-25E591835FA1}"/>
              </a:ext>
            </a:extLst>
          </p:cNvPr>
          <p:cNvCxnSpPr>
            <a:cxnSpLocks/>
          </p:cNvCxnSpPr>
          <p:nvPr/>
        </p:nvCxnSpPr>
        <p:spPr>
          <a:xfrm rot="2880000" flipH="1">
            <a:off x="4325748" y="4661109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7" name="直線コネクタ 96">
            <a:extLst>
              <a:ext uri="{FF2B5EF4-FFF2-40B4-BE49-F238E27FC236}">
                <a16:creationId xmlns:a16="http://schemas.microsoft.com/office/drawing/2014/main" id="{FECE2D08-0A60-0906-11EF-59748E7C4511}"/>
              </a:ext>
            </a:extLst>
          </p:cNvPr>
          <p:cNvCxnSpPr>
            <a:cxnSpLocks/>
          </p:cNvCxnSpPr>
          <p:nvPr/>
        </p:nvCxnSpPr>
        <p:spPr>
          <a:xfrm rot="3600000">
            <a:off x="7919240" y="2273716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8" name="直線コネクタ 97">
            <a:extLst>
              <a:ext uri="{FF2B5EF4-FFF2-40B4-BE49-F238E27FC236}">
                <a16:creationId xmlns:a16="http://schemas.microsoft.com/office/drawing/2014/main" id="{187655CB-0EE1-24B3-EA30-E4E8BF6226FA}"/>
              </a:ext>
            </a:extLst>
          </p:cNvPr>
          <p:cNvCxnSpPr>
            <a:cxnSpLocks/>
          </p:cNvCxnSpPr>
          <p:nvPr/>
        </p:nvCxnSpPr>
        <p:spPr>
          <a:xfrm rot="3600000">
            <a:off x="4246500" y="4394174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5" name="直線コネクタ 94">
            <a:extLst>
              <a:ext uri="{FF2B5EF4-FFF2-40B4-BE49-F238E27FC236}">
                <a16:creationId xmlns:a16="http://schemas.microsoft.com/office/drawing/2014/main" id="{75D75184-F95E-3A07-0960-3674C1D5E5CA}"/>
              </a:ext>
            </a:extLst>
          </p:cNvPr>
          <p:cNvCxnSpPr>
            <a:cxnSpLocks/>
          </p:cNvCxnSpPr>
          <p:nvPr/>
        </p:nvCxnSpPr>
        <p:spPr>
          <a:xfrm rot="3600000" flipH="1">
            <a:off x="8047285" y="2493499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6" name="直線コネクタ 95">
            <a:extLst>
              <a:ext uri="{FF2B5EF4-FFF2-40B4-BE49-F238E27FC236}">
                <a16:creationId xmlns:a16="http://schemas.microsoft.com/office/drawing/2014/main" id="{1DD723EC-FC29-D40B-132B-7B967EF0CEB8}"/>
              </a:ext>
            </a:extLst>
          </p:cNvPr>
          <p:cNvCxnSpPr>
            <a:cxnSpLocks/>
          </p:cNvCxnSpPr>
          <p:nvPr/>
        </p:nvCxnSpPr>
        <p:spPr>
          <a:xfrm rot="3600000" flipH="1">
            <a:off x="4095630" y="4266477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3" name="直線コネクタ 92">
            <a:extLst>
              <a:ext uri="{FF2B5EF4-FFF2-40B4-BE49-F238E27FC236}">
                <a16:creationId xmlns:a16="http://schemas.microsoft.com/office/drawing/2014/main" id="{27A7BDD7-B2E4-EDB9-73D5-E6FD5392F3ED}"/>
              </a:ext>
            </a:extLst>
          </p:cNvPr>
          <p:cNvCxnSpPr>
            <a:cxnSpLocks/>
          </p:cNvCxnSpPr>
          <p:nvPr/>
        </p:nvCxnSpPr>
        <p:spPr>
          <a:xfrm rot="3960000" flipH="1">
            <a:off x="8127773" y="2703549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4" name="直線コネクタ 93">
            <a:extLst>
              <a:ext uri="{FF2B5EF4-FFF2-40B4-BE49-F238E27FC236}">
                <a16:creationId xmlns:a16="http://schemas.microsoft.com/office/drawing/2014/main" id="{8033DD33-7963-673A-E338-DA150FFD61E2}"/>
              </a:ext>
            </a:extLst>
          </p:cNvPr>
          <p:cNvCxnSpPr>
            <a:cxnSpLocks/>
          </p:cNvCxnSpPr>
          <p:nvPr/>
        </p:nvCxnSpPr>
        <p:spPr>
          <a:xfrm rot="3960000" flipH="1">
            <a:off x="4013803" y="4053682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1" name="直線コネクタ 90">
            <a:extLst>
              <a:ext uri="{FF2B5EF4-FFF2-40B4-BE49-F238E27FC236}">
                <a16:creationId xmlns:a16="http://schemas.microsoft.com/office/drawing/2014/main" id="{2BD8DBF5-6DE0-AFA2-DAAB-A931BF5C1E18}"/>
              </a:ext>
            </a:extLst>
          </p:cNvPr>
          <p:cNvCxnSpPr>
            <a:cxnSpLocks/>
          </p:cNvCxnSpPr>
          <p:nvPr/>
        </p:nvCxnSpPr>
        <p:spPr>
          <a:xfrm rot="4320000" flipH="1">
            <a:off x="8188071" y="2924863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2" name="直線コネクタ 91">
            <a:extLst>
              <a:ext uri="{FF2B5EF4-FFF2-40B4-BE49-F238E27FC236}">
                <a16:creationId xmlns:a16="http://schemas.microsoft.com/office/drawing/2014/main" id="{13CCB0E2-0702-E81D-11EF-667D09727046}"/>
              </a:ext>
            </a:extLst>
          </p:cNvPr>
          <p:cNvCxnSpPr>
            <a:cxnSpLocks/>
          </p:cNvCxnSpPr>
          <p:nvPr/>
        </p:nvCxnSpPr>
        <p:spPr>
          <a:xfrm rot="4320000" flipH="1">
            <a:off x="3956875" y="3837501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9" name="直線コネクタ 88">
            <a:extLst>
              <a:ext uri="{FF2B5EF4-FFF2-40B4-BE49-F238E27FC236}">
                <a16:creationId xmlns:a16="http://schemas.microsoft.com/office/drawing/2014/main" id="{8F0CEC9F-45F1-50CE-7A95-D0C28E000149}"/>
              </a:ext>
            </a:extLst>
          </p:cNvPr>
          <p:cNvCxnSpPr>
            <a:cxnSpLocks/>
          </p:cNvCxnSpPr>
          <p:nvPr/>
        </p:nvCxnSpPr>
        <p:spPr>
          <a:xfrm rot="4680000" flipH="1">
            <a:off x="8223245" y="3147611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0" name="直線コネクタ 89">
            <a:extLst>
              <a:ext uri="{FF2B5EF4-FFF2-40B4-BE49-F238E27FC236}">
                <a16:creationId xmlns:a16="http://schemas.microsoft.com/office/drawing/2014/main" id="{4D8E8700-EF77-70CF-BFB2-C195F35B44AB}"/>
              </a:ext>
            </a:extLst>
          </p:cNvPr>
          <p:cNvCxnSpPr>
            <a:cxnSpLocks/>
          </p:cNvCxnSpPr>
          <p:nvPr/>
        </p:nvCxnSpPr>
        <p:spPr>
          <a:xfrm rot="4680000" flipH="1">
            <a:off x="3921195" y="3612898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2" name="直線コネクタ 81">
            <a:extLst>
              <a:ext uri="{FF2B5EF4-FFF2-40B4-BE49-F238E27FC236}">
                <a16:creationId xmlns:a16="http://schemas.microsoft.com/office/drawing/2014/main" id="{20927CF9-12F1-8833-0153-0721D4ABD438}"/>
              </a:ext>
            </a:extLst>
          </p:cNvPr>
          <p:cNvCxnSpPr>
            <a:cxnSpLocks/>
          </p:cNvCxnSpPr>
          <p:nvPr/>
        </p:nvCxnSpPr>
        <p:spPr>
          <a:xfrm rot="5400000">
            <a:off x="8203923" y="3333971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3" name="直線コネクタ 82">
            <a:extLst>
              <a:ext uri="{FF2B5EF4-FFF2-40B4-BE49-F238E27FC236}">
                <a16:creationId xmlns:a16="http://schemas.microsoft.com/office/drawing/2014/main" id="{0E0FDC07-E60A-747D-A15D-E5981B21F483}"/>
              </a:ext>
            </a:extLst>
          </p:cNvPr>
          <p:cNvCxnSpPr>
            <a:cxnSpLocks/>
          </p:cNvCxnSpPr>
          <p:nvPr/>
        </p:nvCxnSpPr>
        <p:spPr>
          <a:xfrm rot="5400000">
            <a:off x="3963009" y="3333971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0" name="直線コネクタ 79">
            <a:extLst>
              <a:ext uri="{FF2B5EF4-FFF2-40B4-BE49-F238E27FC236}">
                <a16:creationId xmlns:a16="http://schemas.microsoft.com/office/drawing/2014/main" id="{7CA367DF-3226-3337-6D2B-0A895BA3E4E2}"/>
              </a:ext>
            </a:extLst>
          </p:cNvPr>
          <p:cNvCxnSpPr>
            <a:cxnSpLocks/>
          </p:cNvCxnSpPr>
          <p:nvPr/>
        </p:nvCxnSpPr>
        <p:spPr>
          <a:xfrm rot="5400000" flipH="1">
            <a:off x="8222550" y="3596341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1" name="直線コネクタ 80">
            <a:extLst>
              <a:ext uri="{FF2B5EF4-FFF2-40B4-BE49-F238E27FC236}">
                <a16:creationId xmlns:a16="http://schemas.microsoft.com/office/drawing/2014/main" id="{5880276E-6B60-B386-22BB-E11C023E9FBE}"/>
              </a:ext>
            </a:extLst>
          </p:cNvPr>
          <p:cNvCxnSpPr>
            <a:cxnSpLocks/>
          </p:cNvCxnSpPr>
          <p:nvPr/>
        </p:nvCxnSpPr>
        <p:spPr>
          <a:xfrm rot="5400000" flipH="1">
            <a:off x="3920500" y="3157014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8" name="直線コネクタ 77">
            <a:extLst>
              <a:ext uri="{FF2B5EF4-FFF2-40B4-BE49-F238E27FC236}">
                <a16:creationId xmlns:a16="http://schemas.microsoft.com/office/drawing/2014/main" id="{BC67310D-B2F6-2C35-12E8-2ABDDCA31545}"/>
              </a:ext>
            </a:extLst>
          </p:cNvPr>
          <p:cNvCxnSpPr>
            <a:cxnSpLocks/>
          </p:cNvCxnSpPr>
          <p:nvPr/>
        </p:nvCxnSpPr>
        <p:spPr>
          <a:xfrm rot="5760000" flipH="1">
            <a:off x="8187229" y="3818493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9" name="直線コネクタ 78">
            <a:extLst>
              <a:ext uri="{FF2B5EF4-FFF2-40B4-BE49-F238E27FC236}">
                <a16:creationId xmlns:a16="http://schemas.microsoft.com/office/drawing/2014/main" id="{15F9C04E-4D68-FD5B-2F13-04C0F810A132}"/>
              </a:ext>
            </a:extLst>
          </p:cNvPr>
          <p:cNvCxnSpPr>
            <a:cxnSpLocks/>
          </p:cNvCxnSpPr>
          <p:nvPr/>
        </p:nvCxnSpPr>
        <p:spPr>
          <a:xfrm rot="5760000" flipH="1">
            <a:off x="3956033" y="2931815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6" name="直線コネクタ 75">
            <a:extLst>
              <a:ext uri="{FF2B5EF4-FFF2-40B4-BE49-F238E27FC236}">
                <a16:creationId xmlns:a16="http://schemas.microsoft.com/office/drawing/2014/main" id="{E847CF2A-889B-A82C-41E1-77EB38BE9E4D}"/>
              </a:ext>
            </a:extLst>
          </p:cNvPr>
          <p:cNvCxnSpPr>
            <a:cxnSpLocks/>
          </p:cNvCxnSpPr>
          <p:nvPr/>
        </p:nvCxnSpPr>
        <p:spPr>
          <a:xfrm rot="6120000" flipH="1">
            <a:off x="8128792" y="4040306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7" name="直線コネクタ 76">
            <a:extLst>
              <a:ext uri="{FF2B5EF4-FFF2-40B4-BE49-F238E27FC236}">
                <a16:creationId xmlns:a16="http://schemas.microsoft.com/office/drawing/2014/main" id="{12FB13C9-CEB6-0351-88FF-DC71089B9CC8}"/>
              </a:ext>
            </a:extLst>
          </p:cNvPr>
          <p:cNvCxnSpPr>
            <a:cxnSpLocks/>
          </p:cNvCxnSpPr>
          <p:nvPr/>
        </p:nvCxnSpPr>
        <p:spPr>
          <a:xfrm rot="6120000" flipH="1">
            <a:off x="4014822" y="2716132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4" name="直線コネクタ 73">
            <a:extLst>
              <a:ext uri="{FF2B5EF4-FFF2-40B4-BE49-F238E27FC236}">
                <a16:creationId xmlns:a16="http://schemas.microsoft.com/office/drawing/2014/main" id="{BDF4C46B-CAE3-D622-0BDD-6BE258687531}"/>
              </a:ext>
            </a:extLst>
          </p:cNvPr>
          <p:cNvCxnSpPr>
            <a:cxnSpLocks/>
          </p:cNvCxnSpPr>
          <p:nvPr/>
        </p:nvCxnSpPr>
        <p:spPr>
          <a:xfrm rot="6480000" flipH="1">
            <a:off x="8047879" y="4250799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5" name="直線コネクタ 74">
            <a:extLst>
              <a:ext uri="{FF2B5EF4-FFF2-40B4-BE49-F238E27FC236}">
                <a16:creationId xmlns:a16="http://schemas.microsoft.com/office/drawing/2014/main" id="{61376C0C-BE1A-60F6-61B2-EF7B5E05F3DE}"/>
              </a:ext>
            </a:extLst>
          </p:cNvPr>
          <p:cNvCxnSpPr>
            <a:cxnSpLocks/>
          </p:cNvCxnSpPr>
          <p:nvPr/>
        </p:nvCxnSpPr>
        <p:spPr>
          <a:xfrm rot="6480000" flipH="1">
            <a:off x="4096224" y="2503781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30" name="直線コネクタ 129">
            <a:extLst>
              <a:ext uri="{FF2B5EF4-FFF2-40B4-BE49-F238E27FC236}">
                <a16:creationId xmlns:a16="http://schemas.microsoft.com/office/drawing/2014/main" id="{4181244C-C41C-C716-AC78-84EBF667A786}"/>
              </a:ext>
            </a:extLst>
          </p:cNvPr>
          <p:cNvCxnSpPr>
            <a:cxnSpLocks/>
          </p:cNvCxnSpPr>
          <p:nvPr/>
        </p:nvCxnSpPr>
        <p:spPr>
          <a:xfrm rot="7200000">
            <a:off x="7915613" y="4394173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31" name="直線コネクタ 130">
            <a:extLst>
              <a:ext uri="{FF2B5EF4-FFF2-40B4-BE49-F238E27FC236}">
                <a16:creationId xmlns:a16="http://schemas.microsoft.com/office/drawing/2014/main" id="{CBB127B4-0634-C989-10AD-E75D44AD1361}"/>
              </a:ext>
            </a:extLst>
          </p:cNvPr>
          <p:cNvCxnSpPr>
            <a:cxnSpLocks/>
          </p:cNvCxnSpPr>
          <p:nvPr/>
        </p:nvCxnSpPr>
        <p:spPr>
          <a:xfrm rot="7200000">
            <a:off x="4242873" y="2273717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8" name="直線コネクタ 127">
            <a:extLst>
              <a:ext uri="{FF2B5EF4-FFF2-40B4-BE49-F238E27FC236}">
                <a16:creationId xmlns:a16="http://schemas.microsoft.com/office/drawing/2014/main" id="{E0860D64-9895-262A-40D5-D98248283476}"/>
              </a:ext>
            </a:extLst>
          </p:cNvPr>
          <p:cNvCxnSpPr>
            <a:cxnSpLocks/>
          </p:cNvCxnSpPr>
          <p:nvPr/>
        </p:nvCxnSpPr>
        <p:spPr>
          <a:xfrm rot="7200000" flipH="1">
            <a:off x="7818187" y="4638716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9" name="直線コネクタ 128">
            <a:extLst>
              <a:ext uri="{FF2B5EF4-FFF2-40B4-BE49-F238E27FC236}">
                <a16:creationId xmlns:a16="http://schemas.microsoft.com/office/drawing/2014/main" id="{CD761BC8-240C-C8E7-57F7-093B281FDC92}"/>
              </a:ext>
            </a:extLst>
          </p:cNvPr>
          <p:cNvCxnSpPr>
            <a:cxnSpLocks/>
          </p:cNvCxnSpPr>
          <p:nvPr/>
        </p:nvCxnSpPr>
        <p:spPr>
          <a:xfrm rot="7200000" flipH="1">
            <a:off x="4318839" y="2108280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6" name="直線コネクタ 125">
            <a:extLst>
              <a:ext uri="{FF2B5EF4-FFF2-40B4-BE49-F238E27FC236}">
                <a16:creationId xmlns:a16="http://schemas.microsoft.com/office/drawing/2014/main" id="{A14DB910-2C4A-E61F-1984-AD96F52FAE0B}"/>
              </a:ext>
            </a:extLst>
          </p:cNvPr>
          <p:cNvCxnSpPr>
            <a:cxnSpLocks/>
          </p:cNvCxnSpPr>
          <p:nvPr/>
        </p:nvCxnSpPr>
        <p:spPr>
          <a:xfrm rot="7560000" flipH="1">
            <a:off x="7676522" y="4813446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7" name="直線コネクタ 126">
            <a:extLst>
              <a:ext uri="{FF2B5EF4-FFF2-40B4-BE49-F238E27FC236}">
                <a16:creationId xmlns:a16="http://schemas.microsoft.com/office/drawing/2014/main" id="{F58F20A3-298F-5984-0BF3-282A48E1C279}"/>
              </a:ext>
            </a:extLst>
          </p:cNvPr>
          <p:cNvCxnSpPr>
            <a:cxnSpLocks/>
          </p:cNvCxnSpPr>
          <p:nvPr/>
        </p:nvCxnSpPr>
        <p:spPr>
          <a:xfrm rot="7560000" flipH="1">
            <a:off x="4462210" y="1931018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4" name="直線コネクタ 123">
            <a:extLst>
              <a:ext uri="{FF2B5EF4-FFF2-40B4-BE49-F238E27FC236}">
                <a16:creationId xmlns:a16="http://schemas.microsoft.com/office/drawing/2014/main" id="{CB6DDBF9-C537-7F90-3C64-CA1A33E9790F}"/>
              </a:ext>
            </a:extLst>
          </p:cNvPr>
          <p:cNvCxnSpPr>
            <a:cxnSpLocks/>
          </p:cNvCxnSpPr>
          <p:nvPr/>
        </p:nvCxnSpPr>
        <p:spPr>
          <a:xfrm rot="7920000" flipH="1">
            <a:off x="7515007" y="4976322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5" name="直線コネクタ 124">
            <a:extLst>
              <a:ext uri="{FF2B5EF4-FFF2-40B4-BE49-F238E27FC236}">
                <a16:creationId xmlns:a16="http://schemas.microsoft.com/office/drawing/2014/main" id="{BB5B5CA6-AE8F-C589-41AB-F4D99E9B87D5}"/>
              </a:ext>
            </a:extLst>
          </p:cNvPr>
          <p:cNvCxnSpPr>
            <a:cxnSpLocks/>
          </p:cNvCxnSpPr>
          <p:nvPr/>
        </p:nvCxnSpPr>
        <p:spPr>
          <a:xfrm rot="7920000" flipH="1">
            <a:off x="4620964" y="1773626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2" name="直線コネクタ 121">
            <a:extLst>
              <a:ext uri="{FF2B5EF4-FFF2-40B4-BE49-F238E27FC236}">
                <a16:creationId xmlns:a16="http://schemas.microsoft.com/office/drawing/2014/main" id="{862329E2-7A83-748F-3865-905F966DF00A}"/>
              </a:ext>
            </a:extLst>
          </p:cNvPr>
          <p:cNvCxnSpPr>
            <a:cxnSpLocks/>
          </p:cNvCxnSpPr>
          <p:nvPr/>
        </p:nvCxnSpPr>
        <p:spPr>
          <a:xfrm rot="8280000" flipH="1">
            <a:off x="7339688" y="5118157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3" name="直線コネクタ 122">
            <a:extLst>
              <a:ext uri="{FF2B5EF4-FFF2-40B4-BE49-F238E27FC236}">
                <a16:creationId xmlns:a16="http://schemas.microsoft.com/office/drawing/2014/main" id="{F5B03B48-5FC9-BD6A-398B-C5244C772027}"/>
              </a:ext>
            </a:extLst>
          </p:cNvPr>
          <p:cNvCxnSpPr>
            <a:cxnSpLocks/>
          </p:cNvCxnSpPr>
          <p:nvPr/>
        </p:nvCxnSpPr>
        <p:spPr>
          <a:xfrm rot="8280000" flipH="1">
            <a:off x="4797635" y="1630425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5" name="直線コネクタ 114">
            <a:extLst>
              <a:ext uri="{FF2B5EF4-FFF2-40B4-BE49-F238E27FC236}">
                <a16:creationId xmlns:a16="http://schemas.microsoft.com/office/drawing/2014/main" id="{DADF4203-4A7B-8232-3EE4-A31D48079953}"/>
              </a:ext>
            </a:extLst>
          </p:cNvPr>
          <p:cNvCxnSpPr>
            <a:cxnSpLocks/>
          </p:cNvCxnSpPr>
          <p:nvPr/>
        </p:nvCxnSpPr>
        <p:spPr>
          <a:xfrm rot="9000000">
            <a:off x="7139745" y="5170843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6" name="直線コネクタ 115">
            <a:extLst>
              <a:ext uri="{FF2B5EF4-FFF2-40B4-BE49-F238E27FC236}">
                <a16:creationId xmlns:a16="http://schemas.microsoft.com/office/drawing/2014/main" id="{15FD0ED3-CB2D-4BB3-1826-57AEBAB54A14}"/>
              </a:ext>
            </a:extLst>
          </p:cNvPr>
          <p:cNvCxnSpPr>
            <a:cxnSpLocks/>
          </p:cNvCxnSpPr>
          <p:nvPr/>
        </p:nvCxnSpPr>
        <p:spPr>
          <a:xfrm rot="9000000">
            <a:off x="5019289" y="1498103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3" name="直線コネクタ 112">
            <a:extLst>
              <a:ext uri="{FF2B5EF4-FFF2-40B4-BE49-F238E27FC236}">
                <a16:creationId xmlns:a16="http://schemas.microsoft.com/office/drawing/2014/main" id="{2196E1A6-D2B2-6DB5-8DB4-FBFDAE5E671C}"/>
              </a:ext>
            </a:extLst>
          </p:cNvPr>
          <p:cNvCxnSpPr>
            <a:cxnSpLocks/>
          </p:cNvCxnSpPr>
          <p:nvPr/>
        </p:nvCxnSpPr>
        <p:spPr>
          <a:xfrm rot="9000000" flipH="1">
            <a:off x="6950729" y="5341920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4" name="直線コネクタ 113">
            <a:extLst>
              <a:ext uri="{FF2B5EF4-FFF2-40B4-BE49-F238E27FC236}">
                <a16:creationId xmlns:a16="http://schemas.microsoft.com/office/drawing/2014/main" id="{C25F8B3B-912F-E00E-C979-6EAF22C24D35}"/>
              </a:ext>
            </a:extLst>
          </p:cNvPr>
          <p:cNvCxnSpPr>
            <a:cxnSpLocks/>
          </p:cNvCxnSpPr>
          <p:nvPr/>
        </p:nvCxnSpPr>
        <p:spPr>
          <a:xfrm rot="9000000" flipH="1">
            <a:off x="5192096" y="1401880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1" name="直線コネクタ 110">
            <a:extLst>
              <a:ext uri="{FF2B5EF4-FFF2-40B4-BE49-F238E27FC236}">
                <a16:creationId xmlns:a16="http://schemas.microsoft.com/office/drawing/2014/main" id="{DB0B4D5A-B1F3-5D88-4B8C-D45E113DAE4D}"/>
              </a:ext>
            </a:extLst>
          </p:cNvPr>
          <p:cNvCxnSpPr>
            <a:cxnSpLocks/>
          </p:cNvCxnSpPr>
          <p:nvPr/>
        </p:nvCxnSpPr>
        <p:spPr>
          <a:xfrm rot="9360000" flipH="1">
            <a:off x="6740679" y="5422408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2" name="直線コネクタ 111">
            <a:extLst>
              <a:ext uri="{FF2B5EF4-FFF2-40B4-BE49-F238E27FC236}">
                <a16:creationId xmlns:a16="http://schemas.microsoft.com/office/drawing/2014/main" id="{83FDE51D-AAB9-5182-FB0F-138A40F311F5}"/>
              </a:ext>
            </a:extLst>
          </p:cNvPr>
          <p:cNvCxnSpPr>
            <a:cxnSpLocks/>
          </p:cNvCxnSpPr>
          <p:nvPr/>
        </p:nvCxnSpPr>
        <p:spPr>
          <a:xfrm rot="9360000" flipH="1">
            <a:off x="5404890" y="1320053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9" name="直線コネクタ 108">
            <a:extLst>
              <a:ext uri="{FF2B5EF4-FFF2-40B4-BE49-F238E27FC236}">
                <a16:creationId xmlns:a16="http://schemas.microsoft.com/office/drawing/2014/main" id="{7546AA47-EED7-22D0-CDC9-8321A6B5DCFF}"/>
              </a:ext>
            </a:extLst>
          </p:cNvPr>
          <p:cNvCxnSpPr>
            <a:cxnSpLocks/>
          </p:cNvCxnSpPr>
          <p:nvPr/>
        </p:nvCxnSpPr>
        <p:spPr>
          <a:xfrm rot="9720000" flipH="1">
            <a:off x="6519365" y="5482705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0" name="直線コネクタ 109">
            <a:extLst>
              <a:ext uri="{FF2B5EF4-FFF2-40B4-BE49-F238E27FC236}">
                <a16:creationId xmlns:a16="http://schemas.microsoft.com/office/drawing/2014/main" id="{10C1A7CB-3692-5C07-94D5-C2F4866F6D08}"/>
              </a:ext>
            </a:extLst>
          </p:cNvPr>
          <p:cNvCxnSpPr>
            <a:cxnSpLocks/>
          </p:cNvCxnSpPr>
          <p:nvPr/>
        </p:nvCxnSpPr>
        <p:spPr>
          <a:xfrm rot="9720000" flipH="1">
            <a:off x="5621070" y="1263124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7" name="直線コネクタ 106">
            <a:extLst>
              <a:ext uri="{FF2B5EF4-FFF2-40B4-BE49-F238E27FC236}">
                <a16:creationId xmlns:a16="http://schemas.microsoft.com/office/drawing/2014/main" id="{22BA64CA-1550-05C2-32B6-67453B02655B}"/>
              </a:ext>
            </a:extLst>
          </p:cNvPr>
          <p:cNvCxnSpPr>
            <a:cxnSpLocks/>
          </p:cNvCxnSpPr>
          <p:nvPr/>
        </p:nvCxnSpPr>
        <p:spPr>
          <a:xfrm rot="10080000" flipH="1">
            <a:off x="6296616" y="5517878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8" name="直線コネクタ 107">
            <a:extLst>
              <a:ext uri="{FF2B5EF4-FFF2-40B4-BE49-F238E27FC236}">
                <a16:creationId xmlns:a16="http://schemas.microsoft.com/office/drawing/2014/main" id="{ED48836E-3754-5E52-1D0B-3DD00B74B3A7}"/>
              </a:ext>
            </a:extLst>
          </p:cNvPr>
          <p:cNvCxnSpPr>
            <a:cxnSpLocks/>
          </p:cNvCxnSpPr>
          <p:nvPr/>
        </p:nvCxnSpPr>
        <p:spPr>
          <a:xfrm rot="10080000" flipH="1">
            <a:off x="5845673" y="1227444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B3DA6DA2-6D95-4BE4-B4BD-ECDEAE989192}"/>
              </a:ext>
            </a:extLst>
          </p:cNvPr>
          <p:cNvSpPr txBox="1"/>
          <p:nvPr/>
        </p:nvSpPr>
        <p:spPr>
          <a:xfrm>
            <a:off x="1182532" y="983152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200" b="1" dirty="0"/>
              <a:t>ベース</a:t>
            </a:r>
            <a:endParaRPr kumimoji="1" lang="ja-JP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50267547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D5CCFD-548C-D5D4-71FF-0D0780C6E3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グループ化 34">
            <a:extLst>
              <a:ext uri="{FF2B5EF4-FFF2-40B4-BE49-F238E27FC236}">
                <a16:creationId xmlns:a16="http://schemas.microsoft.com/office/drawing/2014/main" id="{E07745B3-2CD3-83CD-AC29-1EBFD0E79389}"/>
              </a:ext>
            </a:extLst>
          </p:cNvPr>
          <p:cNvGrpSpPr/>
          <p:nvPr/>
        </p:nvGrpSpPr>
        <p:grpSpPr>
          <a:xfrm>
            <a:off x="3796670" y="1142073"/>
            <a:ext cx="4573849" cy="4573849"/>
            <a:chOff x="3796670" y="1142073"/>
            <a:chExt cx="4573849" cy="4573849"/>
          </a:xfrm>
        </p:grpSpPr>
        <p:pic>
          <p:nvPicPr>
            <p:cNvPr id="26" name="図 25" descr="時計, 写真, 道路, 座る が含まれている画像&#10;&#10;AI 生成コンテンツは誤りを含む可能性があります。">
              <a:extLst>
                <a:ext uri="{FF2B5EF4-FFF2-40B4-BE49-F238E27FC236}">
                  <a16:creationId xmlns:a16="http://schemas.microsoft.com/office/drawing/2014/main" id="{35436F39-7089-27AE-08E6-CC8771FE41C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96670" y="1142073"/>
              <a:ext cx="4573849" cy="4573849"/>
            </a:xfrm>
            <a:prstGeom prst="rect">
              <a:avLst/>
            </a:prstGeom>
          </p:spPr>
        </p:pic>
        <p:sp>
          <p:nvSpPr>
            <p:cNvPr id="27" name="正方形/長方形 26">
              <a:extLst>
                <a:ext uri="{FF2B5EF4-FFF2-40B4-BE49-F238E27FC236}">
                  <a16:creationId xmlns:a16="http://schemas.microsoft.com/office/drawing/2014/main" id="{DB41361F-9349-58C4-ECC7-BA36CC734AE4}"/>
                </a:ext>
              </a:extLst>
            </p:cNvPr>
            <p:cNvSpPr/>
            <p:nvPr/>
          </p:nvSpPr>
          <p:spPr>
            <a:xfrm>
              <a:off x="7031829" y="3810000"/>
              <a:ext cx="940596" cy="356079"/>
            </a:xfrm>
            <a:prstGeom prst="rect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effectLst>
                  <a:glow rad="127000">
                    <a:srgbClr val="FFC000">
                      <a:alpha val="50000"/>
                    </a:srgbClr>
                  </a:glow>
                </a:effectLst>
              </a:endParaRPr>
            </a:p>
          </p:txBody>
        </p:sp>
        <p:sp>
          <p:nvSpPr>
            <p:cNvPr id="33" name="正方形/長方形 32">
              <a:extLst>
                <a:ext uri="{FF2B5EF4-FFF2-40B4-BE49-F238E27FC236}">
                  <a16:creationId xmlns:a16="http://schemas.microsoft.com/office/drawing/2014/main" id="{145891A7-2177-1394-50BE-C4D640260657}"/>
                </a:ext>
              </a:extLst>
            </p:cNvPr>
            <p:cNvSpPr/>
            <p:nvPr/>
          </p:nvSpPr>
          <p:spPr>
            <a:xfrm>
              <a:off x="4471455" y="3810000"/>
              <a:ext cx="940596" cy="356079"/>
            </a:xfrm>
            <a:prstGeom prst="rect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effectLst>
                  <a:glow rad="127000">
                    <a:srgbClr val="FFC000">
                      <a:alpha val="50000"/>
                    </a:srgbClr>
                  </a:glow>
                </a:effectLst>
              </a:endParaRPr>
            </a:p>
          </p:txBody>
        </p:sp>
        <p:sp>
          <p:nvSpPr>
            <p:cNvPr id="34" name="正方形/長方形 33">
              <a:extLst>
                <a:ext uri="{FF2B5EF4-FFF2-40B4-BE49-F238E27FC236}">
                  <a16:creationId xmlns:a16="http://schemas.microsoft.com/office/drawing/2014/main" id="{4FBED9F6-2529-0925-3FF7-25F0EE42D323}"/>
                </a:ext>
              </a:extLst>
            </p:cNvPr>
            <p:cNvSpPr/>
            <p:nvPr/>
          </p:nvSpPr>
          <p:spPr>
            <a:xfrm>
              <a:off x="5616444" y="4884767"/>
              <a:ext cx="940596" cy="356079"/>
            </a:xfrm>
            <a:prstGeom prst="rect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effectLst>
                  <a:glow rad="127000">
                    <a:srgbClr val="FFC000">
                      <a:alpha val="50000"/>
                    </a:srgbClr>
                  </a:glow>
                </a:effectLst>
              </a:endParaRPr>
            </a:p>
          </p:txBody>
        </p:sp>
      </p:grpSp>
      <p:sp>
        <p:nvSpPr>
          <p:cNvPr id="6" name="楕円 5">
            <a:extLst>
              <a:ext uri="{FF2B5EF4-FFF2-40B4-BE49-F238E27FC236}">
                <a16:creationId xmlns:a16="http://schemas.microsoft.com/office/drawing/2014/main" id="{2B07F6D6-16F2-63C3-BEEA-6281F0CFEF56}"/>
              </a:ext>
            </a:extLst>
          </p:cNvPr>
          <p:cNvSpPr/>
          <p:nvPr/>
        </p:nvSpPr>
        <p:spPr>
          <a:xfrm>
            <a:off x="3871505" y="1216909"/>
            <a:ext cx="4424182" cy="4424180"/>
          </a:xfrm>
          <a:prstGeom prst="ellipse">
            <a:avLst/>
          </a:prstGeom>
          <a:noFill/>
          <a:ln w="0">
            <a:solidFill>
              <a:srgbClr val="FFC000">
                <a:alpha val="51000"/>
              </a:srgb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cxnSp>
        <p:nvCxnSpPr>
          <p:cNvPr id="25" name="直線コネクタ 24">
            <a:extLst>
              <a:ext uri="{FF2B5EF4-FFF2-40B4-BE49-F238E27FC236}">
                <a16:creationId xmlns:a16="http://schemas.microsoft.com/office/drawing/2014/main" id="{1F555567-2373-313F-A1D7-811FC2637888}"/>
              </a:ext>
            </a:extLst>
          </p:cNvPr>
          <p:cNvCxnSpPr>
            <a:cxnSpLocks/>
          </p:cNvCxnSpPr>
          <p:nvPr/>
        </p:nvCxnSpPr>
        <p:spPr>
          <a:xfrm>
            <a:off x="6083595" y="1214438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8" name="直線コネクタ 27">
            <a:extLst>
              <a:ext uri="{FF2B5EF4-FFF2-40B4-BE49-F238E27FC236}">
                <a16:creationId xmlns:a16="http://schemas.microsoft.com/office/drawing/2014/main" id="{397EE653-5EB8-1378-F1AA-5F7E169443BE}"/>
              </a:ext>
            </a:extLst>
          </p:cNvPr>
          <p:cNvCxnSpPr>
            <a:cxnSpLocks/>
          </p:cNvCxnSpPr>
          <p:nvPr/>
        </p:nvCxnSpPr>
        <p:spPr>
          <a:xfrm>
            <a:off x="6083595" y="5455352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1" name="直線コネクタ 30">
            <a:extLst>
              <a:ext uri="{FF2B5EF4-FFF2-40B4-BE49-F238E27FC236}">
                <a16:creationId xmlns:a16="http://schemas.microsoft.com/office/drawing/2014/main" id="{8BA4AA48-5B2C-5960-D8C8-3AC28273B87A}"/>
              </a:ext>
            </a:extLst>
          </p:cNvPr>
          <p:cNvCxnSpPr>
            <a:cxnSpLocks/>
          </p:cNvCxnSpPr>
          <p:nvPr/>
        </p:nvCxnSpPr>
        <p:spPr>
          <a:xfrm flipH="1">
            <a:off x="6302933" y="1226577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2" name="直線コネクタ 31">
            <a:extLst>
              <a:ext uri="{FF2B5EF4-FFF2-40B4-BE49-F238E27FC236}">
                <a16:creationId xmlns:a16="http://schemas.microsoft.com/office/drawing/2014/main" id="{49B11588-2A30-6688-D3AE-0CBFA7050496}"/>
              </a:ext>
            </a:extLst>
          </p:cNvPr>
          <p:cNvCxnSpPr>
            <a:cxnSpLocks/>
          </p:cNvCxnSpPr>
          <p:nvPr/>
        </p:nvCxnSpPr>
        <p:spPr>
          <a:xfrm flipH="1">
            <a:off x="5851991" y="5542970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9" name="直線コネクタ 38">
            <a:extLst>
              <a:ext uri="{FF2B5EF4-FFF2-40B4-BE49-F238E27FC236}">
                <a16:creationId xmlns:a16="http://schemas.microsoft.com/office/drawing/2014/main" id="{44AC71E4-AFDA-7BC5-34F3-3ADA0DED1418}"/>
              </a:ext>
            </a:extLst>
          </p:cNvPr>
          <p:cNvCxnSpPr>
            <a:cxnSpLocks/>
          </p:cNvCxnSpPr>
          <p:nvPr/>
        </p:nvCxnSpPr>
        <p:spPr>
          <a:xfrm rot="360000" flipH="1">
            <a:off x="6525086" y="1261897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0" name="直線コネクタ 39">
            <a:extLst>
              <a:ext uri="{FF2B5EF4-FFF2-40B4-BE49-F238E27FC236}">
                <a16:creationId xmlns:a16="http://schemas.microsoft.com/office/drawing/2014/main" id="{25023180-B1CC-EFDF-0824-EE2AF2E8E7A4}"/>
              </a:ext>
            </a:extLst>
          </p:cNvPr>
          <p:cNvCxnSpPr>
            <a:cxnSpLocks/>
          </p:cNvCxnSpPr>
          <p:nvPr/>
        </p:nvCxnSpPr>
        <p:spPr>
          <a:xfrm rot="360000" flipH="1">
            <a:off x="5626792" y="5507437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2" name="直線コネクタ 41">
            <a:extLst>
              <a:ext uri="{FF2B5EF4-FFF2-40B4-BE49-F238E27FC236}">
                <a16:creationId xmlns:a16="http://schemas.microsoft.com/office/drawing/2014/main" id="{4931210C-A9DA-2B5F-3058-DE3173E623DE}"/>
              </a:ext>
            </a:extLst>
          </p:cNvPr>
          <p:cNvCxnSpPr>
            <a:cxnSpLocks/>
          </p:cNvCxnSpPr>
          <p:nvPr/>
        </p:nvCxnSpPr>
        <p:spPr>
          <a:xfrm rot="720000" flipH="1">
            <a:off x="6746898" y="1320334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3" name="直線コネクタ 42">
            <a:extLst>
              <a:ext uri="{FF2B5EF4-FFF2-40B4-BE49-F238E27FC236}">
                <a16:creationId xmlns:a16="http://schemas.microsoft.com/office/drawing/2014/main" id="{C49087F5-8E25-7FD1-9CED-68EEEB5BEFB1}"/>
              </a:ext>
            </a:extLst>
          </p:cNvPr>
          <p:cNvCxnSpPr>
            <a:cxnSpLocks/>
          </p:cNvCxnSpPr>
          <p:nvPr/>
        </p:nvCxnSpPr>
        <p:spPr>
          <a:xfrm rot="720000" flipH="1">
            <a:off x="5411110" y="5448648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5" name="直線コネクタ 44">
            <a:extLst>
              <a:ext uri="{FF2B5EF4-FFF2-40B4-BE49-F238E27FC236}">
                <a16:creationId xmlns:a16="http://schemas.microsoft.com/office/drawing/2014/main" id="{FCBEF700-2D2B-9C36-82CD-68C14950D96E}"/>
              </a:ext>
            </a:extLst>
          </p:cNvPr>
          <p:cNvCxnSpPr>
            <a:cxnSpLocks/>
          </p:cNvCxnSpPr>
          <p:nvPr/>
        </p:nvCxnSpPr>
        <p:spPr>
          <a:xfrm rot="1080000" flipH="1">
            <a:off x="6957391" y="1401247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6" name="直線コネクタ 45">
            <a:extLst>
              <a:ext uri="{FF2B5EF4-FFF2-40B4-BE49-F238E27FC236}">
                <a16:creationId xmlns:a16="http://schemas.microsoft.com/office/drawing/2014/main" id="{A4B1A75C-0029-B0D5-691B-AC4B840F80E7}"/>
              </a:ext>
            </a:extLst>
          </p:cNvPr>
          <p:cNvCxnSpPr>
            <a:cxnSpLocks/>
          </p:cNvCxnSpPr>
          <p:nvPr/>
        </p:nvCxnSpPr>
        <p:spPr>
          <a:xfrm rot="1080000" flipH="1">
            <a:off x="5198759" y="5367247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3" name="直線コネクタ 62">
            <a:extLst>
              <a:ext uri="{FF2B5EF4-FFF2-40B4-BE49-F238E27FC236}">
                <a16:creationId xmlns:a16="http://schemas.microsoft.com/office/drawing/2014/main" id="{6CE0E351-5666-C702-49B1-6E01FA952F26}"/>
              </a:ext>
            </a:extLst>
          </p:cNvPr>
          <p:cNvCxnSpPr>
            <a:cxnSpLocks/>
          </p:cNvCxnSpPr>
          <p:nvPr/>
        </p:nvCxnSpPr>
        <p:spPr>
          <a:xfrm rot="1800000">
            <a:off x="7144144" y="1498023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4" name="直線コネクタ 63">
            <a:extLst>
              <a:ext uri="{FF2B5EF4-FFF2-40B4-BE49-F238E27FC236}">
                <a16:creationId xmlns:a16="http://schemas.microsoft.com/office/drawing/2014/main" id="{5053637D-E56C-E390-DF49-0041B43035F7}"/>
              </a:ext>
            </a:extLst>
          </p:cNvPr>
          <p:cNvCxnSpPr>
            <a:cxnSpLocks/>
          </p:cNvCxnSpPr>
          <p:nvPr/>
        </p:nvCxnSpPr>
        <p:spPr>
          <a:xfrm rot="1800000">
            <a:off x="5023687" y="5170763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1" name="直線コネクタ 60">
            <a:extLst>
              <a:ext uri="{FF2B5EF4-FFF2-40B4-BE49-F238E27FC236}">
                <a16:creationId xmlns:a16="http://schemas.microsoft.com/office/drawing/2014/main" id="{4B58D563-7DC9-2072-1277-A1C2AC70EA92}"/>
              </a:ext>
            </a:extLst>
          </p:cNvPr>
          <p:cNvCxnSpPr>
            <a:cxnSpLocks/>
          </p:cNvCxnSpPr>
          <p:nvPr/>
        </p:nvCxnSpPr>
        <p:spPr>
          <a:xfrm rot="1800000" flipH="1">
            <a:off x="7345654" y="1626215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2" name="直線コネクタ 61">
            <a:extLst>
              <a:ext uri="{FF2B5EF4-FFF2-40B4-BE49-F238E27FC236}">
                <a16:creationId xmlns:a16="http://schemas.microsoft.com/office/drawing/2014/main" id="{AD9482BE-4358-6240-B9BD-15426BBAF416}"/>
              </a:ext>
            </a:extLst>
          </p:cNvPr>
          <p:cNvCxnSpPr>
            <a:cxnSpLocks/>
          </p:cNvCxnSpPr>
          <p:nvPr/>
        </p:nvCxnSpPr>
        <p:spPr>
          <a:xfrm rot="1800000" flipH="1">
            <a:off x="4803602" y="5139907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9" name="直線コネクタ 58">
            <a:extLst>
              <a:ext uri="{FF2B5EF4-FFF2-40B4-BE49-F238E27FC236}">
                <a16:creationId xmlns:a16="http://schemas.microsoft.com/office/drawing/2014/main" id="{EDE3E59C-4B1A-DACE-2DBB-7B5078C9D6FB}"/>
              </a:ext>
            </a:extLst>
          </p:cNvPr>
          <p:cNvCxnSpPr>
            <a:cxnSpLocks/>
          </p:cNvCxnSpPr>
          <p:nvPr/>
        </p:nvCxnSpPr>
        <p:spPr>
          <a:xfrm rot="2160000" flipH="1">
            <a:off x="7520383" y="1767879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0" name="直線コネクタ 59">
            <a:extLst>
              <a:ext uri="{FF2B5EF4-FFF2-40B4-BE49-F238E27FC236}">
                <a16:creationId xmlns:a16="http://schemas.microsoft.com/office/drawing/2014/main" id="{AC93C536-09CE-CC86-1CF0-EA5292CDBEAB}"/>
              </a:ext>
            </a:extLst>
          </p:cNvPr>
          <p:cNvCxnSpPr>
            <a:cxnSpLocks/>
          </p:cNvCxnSpPr>
          <p:nvPr/>
        </p:nvCxnSpPr>
        <p:spPr>
          <a:xfrm rot="2160000" flipH="1">
            <a:off x="4626341" y="4996535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7" name="直線コネクタ 56">
            <a:extLst>
              <a:ext uri="{FF2B5EF4-FFF2-40B4-BE49-F238E27FC236}">
                <a16:creationId xmlns:a16="http://schemas.microsoft.com/office/drawing/2014/main" id="{510228E1-7A2F-95DF-F8B7-1EE1CD78D2E1}"/>
              </a:ext>
            </a:extLst>
          </p:cNvPr>
          <p:cNvCxnSpPr>
            <a:cxnSpLocks/>
          </p:cNvCxnSpPr>
          <p:nvPr/>
        </p:nvCxnSpPr>
        <p:spPr>
          <a:xfrm rot="2520000" flipH="1">
            <a:off x="7683260" y="1929393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8" name="直線コネクタ 57">
            <a:extLst>
              <a:ext uri="{FF2B5EF4-FFF2-40B4-BE49-F238E27FC236}">
                <a16:creationId xmlns:a16="http://schemas.microsoft.com/office/drawing/2014/main" id="{13FE20DA-AC18-B4D8-9A37-4ACA0523127A}"/>
              </a:ext>
            </a:extLst>
          </p:cNvPr>
          <p:cNvCxnSpPr>
            <a:cxnSpLocks/>
          </p:cNvCxnSpPr>
          <p:nvPr/>
        </p:nvCxnSpPr>
        <p:spPr>
          <a:xfrm rot="2520000" flipH="1">
            <a:off x="4468949" y="4837781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5" name="直線コネクタ 54">
            <a:extLst>
              <a:ext uri="{FF2B5EF4-FFF2-40B4-BE49-F238E27FC236}">
                <a16:creationId xmlns:a16="http://schemas.microsoft.com/office/drawing/2014/main" id="{B84FE694-032E-6C5A-221E-DF0D690B5590}"/>
              </a:ext>
            </a:extLst>
          </p:cNvPr>
          <p:cNvCxnSpPr>
            <a:cxnSpLocks/>
          </p:cNvCxnSpPr>
          <p:nvPr/>
        </p:nvCxnSpPr>
        <p:spPr>
          <a:xfrm rot="2880000" flipH="1">
            <a:off x="7825096" y="2104713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6" name="直線コネクタ 55">
            <a:extLst>
              <a:ext uri="{FF2B5EF4-FFF2-40B4-BE49-F238E27FC236}">
                <a16:creationId xmlns:a16="http://schemas.microsoft.com/office/drawing/2014/main" id="{5F92ACF3-4454-EE74-0C7B-64CD5DF4C40E}"/>
              </a:ext>
            </a:extLst>
          </p:cNvPr>
          <p:cNvCxnSpPr>
            <a:cxnSpLocks/>
          </p:cNvCxnSpPr>
          <p:nvPr/>
        </p:nvCxnSpPr>
        <p:spPr>
          <a:xfrm rot="2880000" flipH="1">
            <a:off x="4325748" y="4661109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7" name="直線コネクタ 96">
            <a:extLst>
              <a:ext uri="{FF2B5EF4-FFF2-40B4-BE49-F238E27FC236}">
                <a16:creationId xmlns:a16="http://schemas.microsoft.com/office/drawing/2014/main" id="{25812E6F-3E3F-2E31-6227-7091FDB5CFBA}"/>
              </a:ext>
            </a:extLst>
          </p:cNvPr>
          <p:cNvCxnSpPr>
            <a:cxnSpLocks/>
          </p:cNvCxnSpPr>
          <p:nvPr/>
        </p:nvCxnSpPr>
        <p:spPr>
          <a:xfrm rot="3600000">
            <a:off x="7919240" y="2273716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8" name="直線コネクタ 97">
            <a:extLst>
              <a:ext uri="{FF2B5EF4-FFF2-40B4-BE49-F238E27FC236}">
                <a16:creationId xmlns:a16="http://schemas.microsoft.com/office/drawing/2014/main" id="{49F58561-EECC-B5CF-CD57-FC6A138C6419}"/>
              </a:ext>
            </a:extLst>
          </p:cNvPr>
          <p:cNvCxnSpPr>
            <a:cxnSpLocks/>
          </p:cNvCxnSpPr>
          <p:nvPr/>
        </p:nvCxnSpPr>
        <p:spPr>
          <a:xfrm rot="3600000">
            <a:off x="4246500" y="4394174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5" name="直線コネクタ 94">
            <a:extLst>
              <a:ext uri="{FF2B5EF4-FFF2-40B4-BE49-F238E27FC236}">
                <a16:creationId xmlns:a16="http://schemas.microsoft.com/office/drawing/2014/main" id="{10BC058A-5905-2EA4-204B-405270B45035}"/>
              </a:ext>
            </a:extLst>
          </p:cNvPr>
          <p:cNvCxnSpPr>
            <a:cxnSpLocks/>
          </p:cNvCxnSpPr>
          <p:nvPr/>
        </p:nvCxnSpPr>
        <p:spPr>
          <a:xfrm rot="3600000" flipH="1">
            <a:off x="8047285" y="2493499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6" name="直線コネクタ 95">
            <a:extLst>
              <a:ext uri="{FF2B5EF4-FFF2-40B4-BE49-F238E27FC236}">
                <a16:creationId xmlns:a16="http://schemas.microsoft.com/office/drawing/2014/main" id="{0CBF199C-3F87-0DD9-6E0A-9C627DA800A4}"/>
              </a:ext>
            </a:extLst>
          </p:cNvPr>
          <p:cNvCxnSpPr>
            <a:cxnSpLocks/>
          </p:cNvCxnSpPr>
          <p:nvPr/>
        </p:nvCxnSpPr>
        <p:spPr>
          <a:xfrm rot="3600000" flipH="1">
            <a:off x="4095630" y="4266477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3" name="直線コネクタ 92">
            <a:extLst>
              <a:ext uri="{FF2B5EF4-FFF2-40B4-BE49-F238E27FC236}">
                <a16:creationId xmlns:a16="http://schemas.microsoft.com/office/drawing/2014/main" id="{8168F273-D778-0958-5A3E-961836838338}"/>
              </a:ext>
            </a:extLst>
          </p:cNvPr>
          <p:cNvCxnSpPr>
            <a:cxnSpLocks/>
          </p:cNvCxnSpPr>
          <p:nvPr/>
        </p:nvCxnSpPr>
        <p:spPr>
          <a:xfrm rot="3960000" flipH="1">
            <a:off x="8127773" y="2703549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4" name="直線コネクタ 93">
            <a:extLst>
              <a:ext uri="{FF2B5EF4-FFF2-40B4-BE49-F238E27FC236}">
                <a16:creationId xmlns:a16="http://schemas.microsoft.com/office/drawing/2014/main" id="{7087DE1D-85B3-6EF5-B7E7-46591554DE19}"/>
              </a:ext>
            </a:extLst>
          </p:cNvPr>
          <p:cNvCxnSpPr>
            <a:cxnSpLocks/>
          </p:cNvCxnSpPr>
          <p:nvPr/>
        </p:nvCxnSpPr>
        <p:spPr>
          <a:xfrm rot="3960000" flipH="1">
            <a:off x="4013803" y="4053682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1" name="直線コネクタ 90">
            <a:extLst>
              <a:ext uri="{FF2B5EF4-FFF2-40B4-BE49-F238E27FC236}">
                <a16:creationId xmlns:a16="http://schemas.microsoft.com/office/drawing/2014/main" id="{D779C648-3008-92C5-25EA-1617CA0D1930}"/>
              </a:ext>
            </a:extLst>
          </p:cNvPr>
          <p:cNvCxnSpPr>
            <a:cxnSpLocks/>
          </p:cNvCxnSpPr>
          <p:nvPr/>
        </p:nvCxnSpPr>
        <p:spPr>
          <a:xfrm rot="4320000" flipH="1">
            <a:off x="8188071" y="2924863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2" name="直線コネクタ 91">
            <a:extLst>
              <a:ext uri="{FF2B5EF4-FFF2-40B4-BE49-F238E27FC236}">
                <a16:creationId xmlns:a16="http://schemas.microsoft.com/office/drawing/2014/main" id="{0553E2DA-B5AE-818A-40BE-9F083D6D7B7E}"/>
              </a:ext>
            </a:extLst>
          </p:cNvPr>
          <p:cNvCxnSpPr>
            <a:cxnSpLocks/>
          </p:cNvCxnSpPr>
          <p:nvPr/>
        </p:nvCxnSpPr>
        <p:spPr>
          <a:xfrm rot="4320000" flipH="1">
            <a:off x="3956875" y="3837501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9" name="直線コネクタ 88">
            <a:extLst>
              <a:ext uri="{FF2B5EF4-FFF2-40B4-BE49-F238E27FC236}">
                <a16:creationId xmlns:a16="http://schemas.microsoft.com/office/drawing/2014/main" id="{9D723EC1-7130-D8CE-0661-56D5709A2316}"/>
              </a:ext>
            </a:extLst>
          </p:cNvPr>
          <p:cNvCxnSpPr>
            <a:cxnSpLocks/>
          </p:cNvCxnSpPr>
          <p:nvPr/>
        </p:nvCxnSpPr>
        <p:spPr>
          <a:xfrm rot="4680000" flipH="1">
            <a:off x="8223245" y="3147611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0" name="直線コネクタ 89">
            <a:extLst>
              <a:ext uri="{FF2B5EF4-FFF2-40B4-BE49-F238E27FC236}">
                <a16:creationId xmlns:a16="http://schemas.microsoft.com/office/drawing/2014/main" id="{07577672-1316-EBDE-65EE-B8FEAD165499}"/>
              </a:ext>
            </a:extLst>
          </p:cNvPr>
          <p:cNvCxnSpPr>
            <a:cxnSpLocks/>
          </p:cNvCxnSpPr>
          <p:nvPr/>
        </p:nvCxnSpPr>
        <p:spPr>
          <a:xfrm rot="4680000" flipH="1">
            <a:off x="3921195" y="3612898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2" name="直線コネクタ 81">
            <a:extLst>
              <a:ext uri="{FF2B5EF4-FFF2-40B4-BE49-F238E27FC236}">
                <a16:creationId xmlns:a16="http://schemas.microsoft.com/office/drawing/2014/main" id="{8277AD55-BA2B-7A9F-E55C-F940D3F67920}"/>
              </a:ext>
            </a:extLst>
          </p:cNvPr>
          <p:cNvCxnSpPr>
            <a:cxnSpLocks/>
          </p:cNvCxnSpPr>
          <p:nvPr/>
        </p:nvCxnSpPr>
        <p:spPr>
          <a:xfrm rot="5400000">
            <a:off x="8203923" y="3333971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3" name="直線コネクタ 82">
            <a:extLst>
              <a:ext uri="{FF2B5EF4-FFF2-40B4-BE49-F238E27FC236}">
                <a16:creationId xmlns:a16="http://schemas.microsoft.com/office/drawing/2014/main" id="{B71DECF2-E18C-C722-18D6-017320C39F55}"/>
              </a:ext>
            </a:extLst>
          </p:cNvPr>
          <p:cNvCxnSpPr>
            <a:cxnSpLocks/>
          </p:cNvCxnSpPr>
          <p:nvPr/>
        </p:nvCxnSpPr>
        <p:spPr>
          <a:xfrm rot="5400000">
            <a:off x="3963009" y="3333971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0" name="直線コネクタ 79">
            <a:extLst>
              <a:ext uri="{FF2B5EF4-FFF2-40B4-BE49-F238E27FC236}">
                <a16:creationId xmlns:a16="http://schemas.microsoft.com/office/drawing/2014/main" id="{919A7CEF-214A-F6D7-37F3-AA1817022D44}"/>
              </a:ext>
            </a:extLst>
          </p:cNvPr>
          <p:cNvCxnSpPr>
            <a:cxnSpLocks/>
          </p:cNvCxnSpPr>
          <p:nvPr/>
        </p:nvCxnSpPr>
        <p:spPr>
          <a:xfrm rot="5400000" flipH="1">
            <a:off x="8222550" y="3596341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1" name="直線コネクタ 80">
            <a:extLst>
              <a:ext uri="{FF2B5EF4-FFF2-40B4-BE49-F238E27FC236}">
                <a16:creationId xmlns:a16="http://schemas.microsoft.com/office/drawing/2014/main" id="{53E8D913-7848-0B8F-5C11-383456009A82}"/>
              </a:ext>
            </a:extLst>
          </p:cNvPr>
          <p:cNvCxnSpPr>
            <a:cxnSpLocks/>
          </p:cNvCxnSpPr>
          <p:nvPr/>
        </p:nvCxnSpPr>
        <p:spPr>
          <a:xfrm rot="5400000" flipH="1">
            <a:off x="3920500" y="3157014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8" name="直線コネクタ 77">
            <a:extLst>
              <a:ext uri="{FF2B5EF4-FFF2-40B4-BE49-F238E27FC236}">
                <a16:creationId xmlns:a16="http://schemas.microsoft.com/office/drawing/2014/main" id="{530A30AB-31C1-759F-1A74-2F5F2A20D3E1}"/>
              </a:ext>
            </a:extLst>
          </p:cNvPr>
          <p:cNvCxnSpPr>
            <a:cxnSpLocks/>
          </p:cNvCxnSpPr>
          <p:nvPr/>
        </p:nvCxnSpPr>
        <p:spPr>
          <a:xfrm rot="5760000" flipH="1">
            <a:off x="8187229" y="3818493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9" name="直線コネクタ 78">
            <a:extLst>
              <a:ext uri="{FF2B5EF4-FFF2-40B4-BE49-F238E27FC236}">
                <a16:creationId xmlns:a16="http://schemas.microsoft.com/office/drawing/2014/main" id="{3C9C8402-E360-2972-9882-E046215EA00A}"/>
              </a:ext>
            </a:extLst>
          </p:cNvPr>
          <p:cNvCxnSpPr>
            <a:cxnSpLocks/>
          </p:cNvCxnSpPr>
          <p:nvPr/>
        </p:nvCxnSpPr>
        <p:spPr>
          <a:xfrm rot="5760000" flipH="1">
            <a:off x="3956033" y="2931815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6" name="直線コネクタ 75">
            <a:extLst>
              <a:ext uri="{FF2B5EF4-FFF2-40B4-BE49-F238E27FC236}">
                <a16:creationId xmlns:a16="http://schemas.microsoft.com/office/drawing/2014/main" id="{0FDA3CE3-025A-93E9-BB6D-F961976F3F74}"/>
              </a:ext>
            </a:extLst>
          </p:cNvPr>
          <p:cNvCxnSpPr>
            <a:cxnSpLocks/>
          </p:cNvCxnSpPr>
          <p:nvPr/>
        </p:nvCxnSpPr>
        <p:spPr>
          <a:xfrm rot="6120000" flipH="1">
            <a:off x="8128792" y="4040306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7" name="直線コネクタ 76">
            <a:extLst>
              <a:ext uri="{FF2B5EF4-FFF2-40B4-BE49-F238E27FC236}">
                <a16:creationId xmlns:a16="http://schemas.microsoft.com/office/drawing/2014/main" id="{0654EEC8-0AB3-FBE5-59E7-BCD9F6C0952E}"/>
              </a:ext>
            </a:extLst>
          </p:cNvPr>
          <p:cNvCxnSpPr>
            <a:cxnSpLocks/>
          </p:cNvCxnSpPr>
          <p:nvPr/>
        </p:nvCxnSpPr>
        <p:spPr>
          <a:xfrm rot="6120000" flipH="1">
            <a:off x="4014822" y="2716132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4" name="直線コネクタ 73">
            <a:extLst>
              <a:ext uri="{FF2B5EF4-FFF2-40B4-BE49-F238E27FC236}">
                <a16:creationId xmlns:a16="http://schemas.microsoft.com/office/drawing/2014/main" id="{A7065DFA-173A-3314-8C9A-2504B818F379}"/>
              </a:ext>
            </a:extLst>
          </p:cNvPr>
          <p:cNvCxnSpPr>
            <a:cxnSpLocks/>
          </p:cNvCxnSpPr>
          <p:nvPr/>
        </p:nvCxnSpPr>
        <p:spPr>
          <a:xfrm rot="6480000" flipH="1">
            <a:off x="8047879" y="4250799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5" name="直線コネクタ 74">
            <a:extLst>
              <a:ext uri="{FF2B5EF4-FFF2-40B4-BE49-F238E27FC236}">
                <a16:creationId xmlns:a16="http://schemas.microsoft.com/office/drawing/2014/main" id="{E994ECA9-005B-7B1C-44E5-7344EE76D525}"/>
              </a:ext>
            </a:extLst>
          </p:cNvPr>
          <p:cNvCxnSpPr>
            <a:cxnSpLocks/>
          </p:cNvCxnSpPr>
          <p:nvPr/>
        </p:nvCxnSpPr>
        <p:spPr>
          <a:xfrm rot="6480000" flipH="1">
            <a:off x="4096224" y="2503781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30" name="直線コネクタ 129">
            <a:extLst>
              <a:ext uri="{FF2B5EF4-FFF2-40B4-BE49-F238E27FC236}">
                <a16:creationId xmlns:a16="http://schemas.microsoft.com/office/drawing/2014/main" id="{6F310752-1ED3-599C-8608-98D4AD846550}"/>
              </a:ext>
            </a:extLst>
          </p:cNvPr>
          <p:cNvCxnSpPr>
            <a:cxnSpLocks/>
          </p:cNvCxnSpPr>
          <p:nvPr/>
        </p:nvCxnSpPr>
        <p:spPr>
          <a:xfrm rot="7200000">
            <a:off x="7915613" y="4394173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31" name="直線コネクタ 130">
            <a:extLst>
              <a:ext uri="{FF2B5EF4-FFF2-40B4-BE49-F238E27FC236}">
                <a16:creationId xmlns:a16="http://schemas.microsoft.com/office/drawing/2014/main" id="{36C524C5-671B-BCF5-12DB-89142A179D4E}"/>
              </a:ext>
            </a:extLst>
          </p:cNvPr>
          <p:cNvCxnSpPr>
            <a:cxnSpLocks/>
          </p:cNvCxnSpPr>
          <p:nvPr/>
        </p:nvCxnSpPr>
        <p:spPr>
          <a:xfrm rot="7200000">
            <a:off x="4242873" y="2273717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8" name="直線コネクタ 127">
            <a:extLst>
              <a:ext uri="{FF2B5EF4-FFF2-40B4-BE49-F238E27FC236}">
                <a16:creationId xmlns:a16="http://schemas.microsoft.com/office/drawing/2014/main" id="{AE0CF829-4B31-E7B8-16A4-39A3D0881751}"/>
              </a:ext>
            </a:extLst>
          </p:cNvPr>
          <p:cNvCxnSpPr>
            <a:cxnSpLocks/>
          </p:cNvCxnSpPr>
          <p:nvPr/>
        </p:nvCxnSpPr>
        <p:spPr>
          <a:xfrm rot="7200000" flipH="1">
            <a:off x="7818187" y="4638716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9" name="直線コネクタ 128">
            <a:extLst>
              <a:ext uri="{FF2B5EF4-FFF2-40B4-BE49-F238E27FC236}">
                <a16:creationId xmlns:a16="http://schemas.microsoft.com/office/drawing/2014/main" id="{215E7714-DE1A-4C38-3953-B752C3AA1C82}"/>
              </a:ext>
            </a:extLst>
          </p:cNvPr>
          <p:cNvCxnSpPr>
            <a:cxnSpLocks/>
          </p:cNvCxnSpPr>
          <p:nvPr/>
        </p:nvCxnSpPr>
        <p:spPr>
          <a:xfrm rot="7200000" flipH="1">
            <a:off x="4318839" y="2108280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6" name="直線コネクタ 125">
            <a:extLst>
              <a:ext uri="{FF2B5EF4-FFF2-40B4-BE49-F238E27FC236}">
                <a16:creationId xmlns:a16="http://schemas.microsoft.com/office/drawing/2014/main" id="{F589381B-9086-3A97-FF91-1170DCF18D4C}"/>
              </a:ext>
            </a:extLst>
          </p:cNvPr>
          <p:cNvCxnSpPr>
            <a:cxnSpLocks/>
          </p:cNvCxnSpPr>
          <p:nvPr/>
        </p:nvCxnSpPr>
        <p:spPr>
          <a:xfrm rot="7560000" flipH="1">
            <a:off x="7676522" y="4813446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7" name="直線コネクタ 126">
            <a:extLst>
              <a:ext uri="{FF2B5EF4-FFF2-40B4-BE49-F238E27FC236}">
                <a16:creationId xmlns:a16="http://schemas.microsoft.com/office/drawing/2014/main" id="{693DC654-C725-20A4-C79B-04F247BBD246}"/>
              </a:ext>
            </a:extLst>
          </p:cNvPr>
          <p:cNvCxnSpPr>
            <a:cxnSpLocks/>
          </p:cNvCxnSpPr>
          <p:nvPr/>
        </p:nvCxnSpPr>
        <p:spPr>
          <a:xfrm rot="7560000" flipH="1">
            <a:off x="4462210" y="1931018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4" name="直線コネクタ 123">
            <a:extLst>
              <a:ext uri="{FF2B5EF4-FFF2-40B4-BE49-F238E27FC236}">
                <a16:creationId xmlns:a16="http://schemas.microsoft.com/office/drawing/2014/main" id="{5402A0D3-3D23-6DF6-0C02-C88412280AFF}"/>
              </a:ext>
            </a:extLst>
          </p:cNvPr>
          <p:cNvCxnSpPr>
            <a:cxnSpLocks/>
          </p:cNvCxnSpPr>
          <p:nvPr/>
        </p:nvCxnSpPr>
        <p:spPr>
          <a:xfrm rot="7920000" flipH="1">
            <a:off x="7515007" y="4976322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5" name="直線コネクタ 124">
            <a:extLst>
              <a:ext uri="{FF2B5EF4-FFF2-40B4-BE49-F238E27FC236}">
                <a16:creationId xmlns:a16="http://schemas.microsoft.com/office/drawing/2014/main" id="{FD248F0C-BD4F-4B70-BBC9-79779FD59BAA}"/>
              </a:ext>
            </a:extLst>
          </p:cNvPr>
          <p:cNvCxnSpPr>
            <a:cxnSpLocks/>
          </p:cNvCxnSpPr>
          <p:nvPr/>
        </p:nvCxnSpPr>
        <p:spPr>
          <a:xfrm rot="7920000" flipH="1">
            <a:off x="4620964" y="1773626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2" name="直線コネクタ 121">
            <a:extLst>
              <a:ext uri="{FF2B5EF4-FFF2-40B4-BE49-F238E27FC236}">
                <a16:creationId xmlns:a16="http://schemas.microsoft.com/office/drawing/2014/main" id="{8CC69184-0F89-588B-A3F2-431911CCEA46}"/>
              </a:ext>
            </a:extLst>
          </p:cNvPr>
          <p:cNvCxnSpPr>
            <a:cxnSpLocks/>
          </p:cNvCxnSpPr>
          <p:nvPr/>
        </p:nvCxnSpPr>
        <p:spPr>
          <a:xfrm rot="8280000" flipH="1">
            <a:off x="7339688" y="5118157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3" name="直線コネクタ 122">
            <a:extLst>
              <a:ext uri="{FF2B5EF4-FFF2-40B4-BE49-F238E27FC236}">
                <a16:creationId xmlns:a16="http://schemas.microsoft.com/office/drawing/2014/main" id="{72743104-ADAA-D638-86A2-1E5BD19C27CA}"/>
              </a:ext>
            </a:extLst>
          </p:cNvPr>
          <p:cNvCxnSpPr>
            <a:cxnSpLocks/>
          </p:cNvCxnSpPr>
          <p:nvPr/>
        </p:nvCxnSpPr>
        <p:spPr>
          <a:xfrm rot="8280000" flipH="1">
            <a:off x="4797635" y="1630425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5" name="直線コネクタ 114">
            <a:extLst>
              <a:ext uri="{FF2B5EF4-FFF2-40B4-BE49-F238E27FC236}">
                <a16:creationId xmlns:a16="http://schemas.microsoft.com/office/drawing/2014/main" id="{79493B59-7D0C-E828-CC93-2F07E72F7E59}"/>
              </a:ext>
            </a:extLst>
          </p:cNvPr>
          <p:cNvCxnSpPr>
            <a:cxnSpLocks/>
          </p:cNvCxnSpPr>
          <p:nvPr/>
        </p:nvCxnSpPr>
        <p:spPr>
          <a:xfrm rot="9000000">
            <a:off x="7139745" y="5170843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6" name="直線コネクタ 115">
            <a:extLst>
              <a:ext uri="{FF2B5EF4-FFF2-40B4-BE49-F238E27FC236}">
                <a16:creationId xmlns:a16="http://schemas.microsoft.com/office/drawing/2014/main" id="{3523424E-0F48-5DB9-ABE3-50541006D66C}"/>
              </a:ext>
            </a:extLst>
          </p:cNvPr>
          <p:cNvCxnSpPr>
            <a:cxnSpLocks/>
          </p:cNvCxnSpPr>
          <p:nvPr/>
        </p:nvCxnSpPr>
        <p:spPr>
          <a:xfrm rot="9000000">
            <a:off x="5019289" y="1498103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3" name="直線コネクタ 112">
            <a:extLst>
              <a:ext uri="{FF2B5EF4-FFF2-40B4-BE49-F238E27FC236}">
                <a16:creationId xmlns:a16="http://schemas.microsoft.com/office/drawing/2014/main" id="{44E8F58D-4B78-C0B5-9B9A-DF5EA5CA7DD8}"/>
              </a:ext>
            </a:extLst>
          </p:cNvPr>
          <p:cNvCxnSpPr>
            <a:cxnSpLocks/>
          </p:cNvCxnSpPr>
          <p:nvPr/>
        </p:nvCxnSpPr>
        <p:spPr>
          <a:xfrm rot="9000000" flipH="1">
            <a:off x="6950729" y="5341920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4" name="直線コネクタ 113">
            <a:extLst>
              <a:ext uri="{FF2B5EF4-FFF2-40B4-BE49-F238E27FC236}">
                <a16:creationId xmlns:a16="http://schemas.microsoft.com/office/drawing/2014/main" id="{5E4595D2-E6FB-59F5-C421-092DBB9F5B8F}"/>
              </a:ext>
            </a:extLst>
          </p:cNvPr>
          <p:cNvCxnSpPr>
            <a:cxnSpLocks/>
          </p:cNvCxnSpPr>
          <p:nvPr/>
        </p:nvCxnSpPr>
        <p:spPr>
          <a:xfrm rot="9000000" flipH="1">
            <a:off x="5192096" y="1401880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1" name="直線コネクタ 110">
            <a:extLst>
              <a:ext uri="{FF2B5EF4-FFF2-40B4-BE49-F238E27FC236}">
                <a16:creationId xmlns:a16="http://schemas.microsoft.com/office/drawing/2014/main" id="{2A4803EB-4DFB-F44A-FAE2-98709918F624}"/>
              </a:ext>
            </a:extLst>
          </p:cNvPr>
          <p:cNvCxnSpPr>
            <a:cxnSpLocks/>
          </p:cNvCxnSpPr>
          <p:nvPr/>
        </p:nvCxnSpPr>
        <p:spPr>
          <a:xfrm rot="9360000" flipH="1">
            <a:off x="6740679" y="5422408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2" name="直線コネクタ 111">
            <a:extLst>
              <a:ext uri="{FF2B5EF4-FFF2-40B4-BE49-F238E27FC236}">
                <a16:creationId xmlns:a16="http://schemas.microsoft.com/office/drawing/2014/main" id="{D298C3CB-E294-8B17-FCD9-49AE4456C972}"/>
              </a:ext>
            </a:extLst>
          </p:cNvPr>
          <p:cNvCxnSpPr>
            <a:cxnSpLocks/>
          </p:cNvCxnSpPr>
          <p:nvPr/>
        </p:nvCxnSpPr>
        <p:spPr>
          <a:xfrm rot="9360000" flipH="1">
            <a:off x="5404890" y="1320053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9" name="直線コネクタ 108">
            <a:extLst>
              <a:ext uri="{FF2B5EF4-FFF2-40B4-BE49-F238E27FC236}">
                <a16:creationId xmlns:a16="http://schemas.microsoft.com/office/drawing/2014/main" id="{DF91F3BB-20DD-ABFF-F1C6-0A74EECCF3C0}"/>
              </a:ext>
            </a:extLst>
          </p:cNvPr>
          <p:cNvCxnSpPr>
            <a:cxnSpLocks/>
          </p:cNvCxnSpPr>
          <p:nvPr/>
        </p:nvCxnSpPr>
        <p:spPr>
          <a:xfrm rot="9720000" flipH="1">
            <a:off x="6519365" y="5482705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0" name="直線コネクタ 109">
            <a:extLst>
              <a:ext uri="{FF2B5EF4-FFF2-40B4-BE49-F238E27FC236}">
                <a16:creationId xmlns:a16="http://schemas.microsoft.com/office/drawing/2014/main" id="{E51F752A-9B14-60EB-F3E7-06AB3771460B}"/>
              </a:ext>
            </a:extLst>
          </p:cNvPr>
          <p:cNvCxnSpPr>
            <a:cxnSpLocks/>
          </p:cNvCxnSpPr>
          <p:nvPr/>
        </p:nvCxnSpPr>
        <p:spPr>
          <a:xfrm rot="9720000" flipH="1">
            <a:off x="5621070" y="1263124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7" name="直線コネクタ 106">
            <a:extLst>
              <a:ext uri="{FF2B5EF4-FFF2-40B4-BE49-F238E27FC236}">
                <a16:creationId xmlns:a16="http://schemas.microsoft.com/office/drawing/2014/main" id="{93FB09E0-EEB4-4E8D-79C7-D4485605EAB4}"/>
              </a:ext>
            </a:extLst>
          </p:cNvPr>
          <p:cNvCxnSpPr>
            <a:cxnSpLocks/>
          </p:cNvCxnSpPr>
          <p:nvPr/>
        </p:nvCxnSpPr>
        <p:spPr>
          <a:xfrm rot="10080000" flipH="1">
            <a:off x="6296616" y="5517878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8" name="直線コネクタ 107">
            <a:extLst>
              <a:ext uri="{FF2B5EF4-FFF2-40B4-BE49-F238E27FC236}">
                <a16:creationId xmlns:a16="http://schemas.microsoft.com/office/drawing/2014/main" id="{C228CB3A-42E7-5126-DB0A-7EB25D3CAA1B}"/>
              </a:ext>
            </a:extLst>
          </p:cNvPr>
          <p:cNvCxnSpPr>
            <a:cxnSpLocks/>
          </p:cNvCxnSpPr>
          <p:nvPr/>
        </p:nvCxnSpPr>
        <p:spPr>
          <a:xfrm rot="10080000" flipH="1">
            <a:off x="5845673" y="1227444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5CA39E79-1DDB-732A-5AF0-B05AB2F241BC}"/>
              </a:ext>
            </a:extLst>
          </p:cNvPr>
          <p:cNvSpPr txBox="1"/>
          <p:nvPr/>
        </p:nvSpPr>
        <p:spPr>
          <a:xfrm>
            <a:off x="1182532" y="983152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200" b="1" dirty="0"/>
              <a:t>線ベース</a:t>
            </a:r>
            <a:endParaRPr kumimoji="1" lang="ja-JP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178077795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69759E-C726-9193-BDD9-B7DCF1E8AF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グループ化 34">
            <a:extLst>
              <a:ext uri="{FF2B5EF4-FFF2-40B4-BE49-F238E27FC236}">
                <a16:creationId xmlns:a16="http://schemas.microsoft.com/office/drawing/2014/main" id="{26ABA2D7-D57F-448A-6641-8C441657A24D}"/>
              </a:ext>
            </a:extLst>
          </p:cNvPr>
          <p:cNvGrpSpPr/>
          <p:nvPr/>
        </p:nvGrpSpPr>
        <p:grpSpPr>
          <a:xfrm>
            <a:off x="3796670" y="1142073"/>
            <a:ext cx="4573849" cy="4573849"/>
            <a:chOff x="3796670" y="1142073"/>
            <a:chExt cx="4573849" cy="4573849"/>
          </a:xfrm>
        </p:grpSpPr>
        <p:pic>
          <p:nvPicPr>
            <p:cNvPr id="26" name="図 25" descr="時計, 写真, 道路, 座る が含まれている画像&#10;&#10;AI 生成コンテンツは誤りを含む可能性があります。">
              <a:extLst>
                <a:ext uri="{FF2B5EF4-FFF2-40B4-BE49-F238E27FC236}">
                  <a16:creationId xmlns:a16="http://schemas.microsoft.com/office/drawing/2014/main" id="{E49520F7-9222-616A-E031-A71A03D2199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96670" y="1142073"/>
              <a:ext cx="4573849" cy="4573849"/>
            </a:xfrm>
            <a:prstGeom prst="rect">
              <a:avLst/>
            </a:prstGeom>
          </p:spPr>
        </p:pic>
        <p:sp>
          <p:nvSpPr>
            <p:cNvPr id="27" name="正方形/長方形 26">
              <a:extLst>
                <a:ext uri="{FF2B5EF4-FFF2-40B4-BE49-F238E27FC236}">
                  <a16:creationId xmlns:a16="http://schemas.microsoft.com/office/drawing/2014/main" id="{87D2066E-569A-5B0F-5691-6C16F90A795C}"/>
                </a:ext>
              </a:extLst>
            </p:cNvPr>
            <p:cNvSpPr/>
            <p:nvPr/>
          </p:nvSpPr>
          <p:spPr>
            <a:xfrm>
              <a:off x="7031829" y="3810000"/>
              <a:ext cx="940596" cy="356079"/>
            </a:xfrm>
            <a:prstGeom prst="rect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effectLst>
                  <a:glow rad="127000">
                    <a:srgbClr val="FFC000">
                      <a:alpha val="50000"/>
                    </a:srgbClr>
                  </a:glow>
                </a:effectLst>
              </a:endParaRPr>
            </a:p>
          </p:txBody>
        </p:sp>
        <p:sp>
          <p:nvSpPr>
            <p:cNvPr id="33" name="正方形/長方形 32">
              <a:extLst>
                <a:ext uri="{FF2B5EF4-FFF2-40B4-BE49-F238E27FC236}">
                  <a16:creationId xmlns:a16="http://schemas.microsoft.com/office/drawing/2014/main" id="{0058327F-AA26-1828-EC8B-64F1BF64BA3E}"/>
                </a:ext>
              </a:extLst>
            </p:cNvPr>
            <p:cNvSpPr/>
            <p:nvPr/>
          </p:nvSpPr>
          <p:spPr>
            <a:xfrm>
              <a:off x="4471455" y="3810000"/>
              <a:ext cx="940596" cy="356079"/>
            </a:xfrm>
            <a:prstGeom prst="rect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effectLst>
                  <a:glow rad="127000">
                    <a:srgbClr val="FFC000">
                      <a:alpha val="50000"/>
                    </a:srgbClr>
                  </a:glow>
                </a:effectLst>
              </a:endParaRPr>
            </a:p>
          </p:txBody>
        </p:sp>
        <p:sp>
          <p:nvSpPr>
            <p:cNvPr id="34" name="正方形/長方形 33">
              <a:extLst>
                <a:ext uri="{FF2B5EF4-FFF2-40B4-BE49-F238E27FC236}">
                  <a16:creationId xmlns:a16="http://schemas.microsoft.com/office/drawing/2014/main" id="{1102B3C6-1344-5591-D879-7366594BED2E}"/>
                </a:ext>
              </a:extLst>
            </p:cNvPr>
            <p:cNvSpPr/>
            <p:nvPr/>
          </p:nvSpPr>
          <p:spPr>
            <a:xfrm>
              <a:off x="5616444" y="4884767"/>
              <a:ext cx="940596" cy="356079"/>
            </a:xfrm>
            <a:prstGeom prst="rect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effectLst>
                  <a:glow rad="127000">
                    <a:srgbClr val="FFC000">
                      <a:alpha val="50000"/>
                    </a:srgbClr>
                  </a:glow>
                </a:effectLst>
              </a:endParaRPr>
            </a:p>
          </p:txBody>
        </p:sp>
      </p:grpSp>
      <p:cxnSp>
        <p:nvCxnSpPr>
          <p:cNvPr id="2" name="直線コネクタ 1">
            <a:extLst>
              <a:ext uri="{FF2B5EF4-FFF2-40B4-BE49-F238E27FC236}">
                <a16:creationId xmlns:a16="http://schemas.microsoft.com/office/drawing/2014/main" id="{37BF63B7-A114-2E6D-C9C7-4C5EF97D23FC}"/>
              </a:ext>
            </a:extLst>
          </p:cNvPr>
          <p:cNvCxnSpPr>
            <a:cxnSpLocks/>
          </p:cNvCxnSpPr>
          <p:nvPr/>
        </p:nvCxnSpPr>
        <p:spPr>
          <a:xfrm>
            <a:off x="6083595" y="1214438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" name="直線コネクタ 2">
            <a:extLst>
              <a:ext uri="{FF2B5EF4-FFF2-40B4-BE49-F238E27FC236}">
                <a16:creationId xmlns:a16="http://schemas.microsoft.com/office/drawing/2014/main" id="{EB615FA2-AE62-FF26-8717-3B7C3FBFB693}"/>
              </a:ext>
            </a:extLst>
          </p:cNvPr>
          <p:cNvCxnSpPr>
            <a:cxnSpLocks/>
          </p:cNvCxnSpPr>
          <p:nvPr/>
        </p:nvCxnSpPr>
        <p:spPr>
          <a:xfrm>
            <a:off x="6083595" y="5455352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" name="直線コネクタ 3">
            <a:extLst>
              <a:ext uri="{FF2B5EF4-FFF2-40B4-BE49-F238E27FC236}">
                <a16:creationId xmlns:a16="http://schemas.microsoft.com/office/drawing/2014/main" id="{5D007FF6-C9BE-829F-8B75-730A638028B7}"/>
              </a:ext>
            </a:extLst>
          </p:cNvPr>
          <p:cNvCxnSpPr>
            <a:cxnSpLocks/>
          </p:cNvCxnSpPr>
          <p:nvPr/>
        </p:nvCxnSpPr>
        <p:spPr>
          <a:xfrm flipH="1">
            <a:off x="6302933" y="1226577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248F0FE0-20B9-E49B-4CF8-26F515CE4739}"/>
              </a:ext>
            </a:extLst>
          </p:cNvPr>
          <p:cNvCxnSpPr>
            <a:cxnSpLocks/>
          </p:cNvCxnSpPr>
          <p:nvPr/>
        </p:nvCxnSpPr>
        <p:spPr>
          <a:xfrm flipH="1">
            <a:off x="5851991" y="5542970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" name="直線コネクタ 7">
            <a:extLst>
              <a:ext uri="{FF2B5EF4-FFF2-40B4-BE49-F238E27FC236}">
                <a16:creationId xmlns:a16="http://schemas.microsoft.com/office/drawing/2014/main" id="{570587C0-AD63-2BD5-19D4-3C5346BD1EC9}"/>
              </a:ext>
            </a:extLst>
          </p:cNvPr>
          <p:cNvCxnSpPr>
            <a:cxnSpLocks/>
          </p:cNvCxnSpPr>
          <p:nvPr/>
        </p:nvCxnSpPr>
        <p:spPr>
          <a:xfrm rot="360000" flipH="1">
            <a:off x="6525086" y="1261897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4F1EA282-6F21-BB20-348F-30639B2C4B18}"/>
              </a:ext>
            </a:extLst>
          </p:cNvPr>
          <p:cNvCxnSpPr>
            <a:cxnSpLocks/>
          </p:cNvCxnSpPr>
          <p:nvPr/>
        </p:nvCxnSpPr>
        <p:spPr>
          <a:xfrm rot="360000" flipH="1">
            <a:off x="5626792" y="5507437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DAF0C180-841F-97DC-093E-744EF3D109CC}"/>
              </a:ext>
            </a:extLst>
          </p:cNvPr>
          <p:cNvCxnSpPr>
            <a:cxnSpLocks/>
          </p:cNvCxnSpPr>
          <p:nvPr/>
        </p:nvCxnSpPr>
        <p:spPr>
          <a:xfrm rot="720000" flipH="1">
            <a:off x="6746898" y="1320334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AE1A5678-0A25-9568-949C-B5C9C3D26607}"/>
              </a:ext>
            </a:extLst>
          </p:cNvPr>
          <p:cNvCxnSpPr>
            <a:cxnSpLocks/>
          </p:cNvCxnSpPr>
          <p:nvPr/>
        </p:nvCxnSpPr>
        <p:spPr>
          <a:xfrm rot="720000" flipH="1">
            <a:off x="5411110" y="5448648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309F7B37-34EA-6AF3-1093-7BEDF85FA576}"/>
              </a:ext>
            </a:extLst>
          </p:cNvPr>
          <p:cNvCxnSpPr>
            <a:cxnSpLocks/>
          </p:cNvCxnSpPr>
          <p:nvPr/>
        </p:nvCxnSpPr>
        <p:spPr>
          <a:xfrm rot="1080000" flipH="1">
            <a:off x="6957391" y="1401247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3" name="直線コネクタ 12">
            <a:extLst>
              <a:ext uri="{FF2B5EF4-FFF2-40B4-BE49-F238E27FC236}">
                <a16:creationId xmlns:a16="http://schemas.microsoft.com/office/drawing/2014/main" id="{3F8868B1-2D78-AD08-2AD1-D726547A66D6}"/>
              </a:ext>
            </a:extLst>
          </p:cNvPr>
          <p:cNvCxnSpPr>
            <a:cxnSpLocks/>
          </p:cNvCxnSpPr>
          <p:nvPr/>
        </p:nvCxnSpPr>
        <p:spPr>
          <a:xfrm rot="1080000" flipH="1">
            <a:off x="5198759" y="5367247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0BA1AD43-A054-E062-D82E-D947D00F5E96}"/>
              </a:ext>
            </a:extLst>
          </p:cNvPr>
          <p:cNvCxnSpPr>
            <a:cxnSpLocks/>
          </p:cNvCxnSpPr>
          <p:nvPr/>
        </p:nvCxnSpPr>
        <p:spPr>
          <a:xfrm rot="1800000">
            <a:off x="7144144" y="1498023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5" name="直線コネクタ 14">
            <a:extLst>
              <a:ext uri="{FF2B5EF4-FFF2-40B4-BE49-F238E27FC236}">
                <a16:creationId xmlns:a16="http://schemas.microsoft.com/office/drawing/2014/main" id="{A8BDE0EE-2975-E32B-ADD8-6408C6C236E9}"/>
              </a:ext>
            </a:extLst>
          </p:cNvPr>
          <p:cNvCxnSpPr>
            <a:cxnSpLocks/>
          </p:cNvCxnSpPr>
          <p:nvPr/>
        </p:nvCxnSpPr>
        <p:spPr>
          <a:xfrm rot="1800000">
            <a:off x="5023687" y="5170763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6" name="直線コネクタ 15">
            <a:extLst>
              <a:ext uri="{FF2B5EF4-FFF2-40B4-BE49-F238E27FC236}">
                <a16:creationId xmlns:a16="http://schemas.microsoft.com/office/drawing/2014/main" id="{07405E86-8B1B-B1CD-BB2C-6EA186074590}"/>
              </a:ext>
            </a:extLst>
          </p:cNvPr>
          <p:cNvCxnSpPr>
            <a:cxnSpLocks/>
          </p:cNvCxnSpPr>
          <p:nvPr/>
        </p:nvCxnSpPr>
        <p:spPr>
          <a:xfrm rot="1800000" flipH="1">
            <a:off x="7345654" y="1626215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7" name="直線コネクタ 16">
            <a:extLst>
              <a:ext uri="{FF2B5EF4-FFF2-40B4-BE49-F238E27FC236}">
                <a16:creationId xmlns:a16="http://schemas.microsoft.com/office/drawing/2014/main" id="{1748B16B-4C71-39AA-9227-49573857660C}"/>
              </a:ext>
            </a:extLst>
          </p:cNvPr>
          <p:cNvCxnSpPr>
            <a:cxnSpLocks/>
          </p:cNvCxnSpPr>
          <p:nvPr/>
        </p:nvCxnSpPr>
        <p:spPr>
          <a:xfrm rot="1800000" flipH="1">
            <a:off x="4803602" y="5139907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8" name="直線コネクタ 17">
            <a:extLst>
              <a:ext uri="{FF2B5EF4-FFF2-40B4-BE49-F238E27FC236}">
                <a16:creationId xmlns:a16="http://schemas.microsoft.com/office/drawing/2014/main" id="{E4D37C85-BACA-5AC7-32EB-61DE716446C8}"/>
              </a:ext>
            </a:extLst>
          </p:cNvPr>
          <p:cNvCxnSpPr>
            <a:cxnSpLocks/>
          </p:cNvCxnSpPr>
          <p:nvPr/>
        </p:nvCxnSpPr>
        <p:spPr>
          <a:xfrm rot="2160000" flipH="1">
            <a:off x="7520383" y="1767879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9" name="直線コネクタ 18">
            <a:extLst>
              <a:ext uri="{FF2B5EF4-FFF2-40B4-BE49-F238E27FC236}">
                <a16:creationId xmlns:a16="http://schemas.microsoft.com/office/drawing/2014/main" id="{41DE5A80-4084-DFA3-4CC6-6F6CB37AAB75}"/>
              </a:ext>
            </a:extLst>
          </p:cNvPr>
          <p:cNvCxnSpPr>
            <a:cxnSpLocks/>
          </p:cNvCxnSpPr>
          <p:nvPr/>
        </p:nvCxnSpPr>
        <p:spPr>
          <a:xfrm rot="2160000" flipH="1">
            <a:off x="4626341" y="4996535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0" name="直線コネクタ 19">
            <a:extLst>
              <a:ext uri="{FF2B5EF4-FFF2-40B4-BE49-F238E27FC236}">
                <a16:creationId xmlns:a16="http://schemas.microsoft.com/office/drawing/2014/main" id="{B1F54DAC-B809-5F6C-4C21-37B805D65DB1}"/>
              </a:ext>
            </a:extLst>
          </p:cNvPr>
          <p:cNvCxnSpPr>
            <a:cxnSpLocks/>
          </p:cNvCxnSpPr>
          <p:nvPr/>
        </p:nvCxnSpPr>
        <p:spPr>
          <a:xfrm rot="2520000" flipH="1">
            <a:off x="7683260" y="1929393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1" name="直線コネクタ 20">
            <a:extLst>
              <a:ext uri="{FF2B5EF4-FFF2-40B4-BE49-F238E27FC236}">
                <a16:creationId xmlns:a16="http://schemas.microsoft.com/office/drawing/2014/main" id="{7E36CBC7-00D6-2F0A-9E4B-D6716E32FA12}"/>
              </a:ext>
            </a:extLst>
          </p:cNvPr>
          <p:cNvCxnSpPr>
            <a:cxnSpLocks/>
          </p:cNvCxnSpPr>
          <p:nvPr/>
        </p:nvCxnSpPr>
        <p:spPr>
          <a:xfrm rot="2520000" flipH="1">
            <a:off x="4468949" y="4837781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2" name="直線コネクタ 21">
            <a:extLst>
              <a:ext uri="{FF2B5EF4-FFF2-40B4-BE49-F238E27FC236}">
                <a16:creationId xmlns:a16="http://schemas.microsoft.com/office/drawing/2014/main" id="{77EA0917-3DFB-6256-5895-8E7AB998334E}"/>
              </a:ext>
            </a:extLst>
          </p:cNvPr>
          <p:cNvCxnSpPr>
            <a:cxnSpLocks/>
          </p:cNvCxnSpPr>
          <p:nvPr/>
        </p:nvCxnSpPr>
        <p:spPr>
          <a:xfrm rot="2880000" flipH="1">
            <a:off x="7825096" y="2104713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3" name="直線コネクタ 22">
            <a:extLst>
              <a:ext uri="{FF2B5EF4-FFF2-40B4-BE49-F238E27FC236}">
                <a16:creationId xmlns:a16="http://schemas.microsoft.com/office/drawing/2014/main" id="{D24842AE-DD59-3F58-D2F6-9AC3FAE0ED9D}"/>
              </a:ext>
            </a:extLst>
          </p:cNvPr>
          <p:cNvCxnSpPr>
            <a:cxnSpLocks/>
          </p:cNvCxnSpPr>
          <p:nvPr/>
        </p:nvCxnSpPr>
        <p:spPr>
          <a:xfrm rot="2880000" flipH="1">
            <a:off x="4325748" y="4661109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4" name="直線コネクタ 23">
            <a:extLst>
              <a:ext uri="{FF2B5EF4-FFF2-40B4-BE49-F238E27FC236}">
                <a16:creationId xmlns:a16="http://schemas.microsoft.com/office/drawing/2014/main" id="{F858CFDC-6C07-BDEE-1A00-C45F3AABA99F}"/>
              </a:ext>
            </a:extLst>
          </p:cNvPr>
          <p:cNvCxnSpPr>
            <a:cxnSpLocks/>
          </p:cNvCxnSpPr>
          <p:nvPr/>
        </p:nvCxnSpPr>
        <p:spPr>
          <a:xfrm rot="3600000">
            <a:off x="7919240" y="2273716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9" name="直線コネクタ 28">
            <a:extLst>
              <a:ext uri="{FF2B5EF4-FFF2-40B4-BE49-F238E27FC236}">
                <a16:creationId xmlns:a16="http://schemas.microsoft.com/office/drawing/2014/main" id="{481CC665-DE56-45BD-7C62-8C2E5F596DFD}"/>
              </a:ext>
            </a:extLst>
          </p:cNvPr>
          <p:cNvCxnSpPr>
            <a:cxnSpLocks/>
          </p:cNvCxnSpPr>
          <p:nvPr/>
        </p:nvCxnSpPr>
        <p:spPr>
          <a:xfrm rot="3600000">
            <a:off x="4246500" y="4394174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0" name="直線コネクタ 29">
            <a:extLst>
              <a:ext uri="{FF2B5EF4-FFF2-40B4-BE49-F238E27FC236}">
                <a16:creationId xmlns:a16="http://schemas.microsoft.com/office/drawing/2014/main" id="{6FD2DCF4-00D7-62A6-5C4D-27C7AD45638A}"/>
              </a:ext>
            </a:extLst>
          </p:cNvPr>
          <p:cNvCxnSpPr>
            <a:cxnSpLocks/>
          </p:cNvCxnSpPr>
          <p:nvPr/>
        </p:nvCxnSpPr>
        <p:spPr>
          <a:xfrm rot="3600000" flipH="1">
            <a:off x="8047285" y="2493499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6" name="直線コネクタ 35">
            <a:extLst>
              <a:ext uri="{FF2B5EF4-FFF2-40B4-BE49-F238E27FC236}">
                <a16:creationId xmlns:a16="http://schemas.microsoft.com/office/drawing/2014/main" id="{EA9049CE-7253-BBED-2560-260A43890274}"/>
              </a:ext>
            </a:extLst>
          </p:cNvPr>
          <p:cNvCxnSpPr>
            <a:cxnSpLocks/>
          </p:cNvCxnSpPr>
          <p:nvPr/>
        </p:nvCxnSpPr>
        <p:spPr>
          <a:xfrm rot="3600000" flipH="1">
            <a:off x="4095630" y="4266477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7" name="直線コネクタ 36">
            <a:extLst>
              <a:ext uri="{FF2B5EF4-FFF2-40B4-BE49-F238E27FC236}">
                <a16:creationId xmlns:a16="http://schemas.microsoft.com/office/drawing/2014/main" id="{E824F351-56A7-82CB-AD2A-962B2456573E}"/>
              </a:ext>
            </a:extLst>
          </p:cNvPr>
          <p:cNvCxnSpPr>
            <a:cxnSpLocks/>
          </p:cNvCxnSpPr>
          <p:nvPr/>
        </p:nvCxnSpPr>
        <p:spPr>
          <a:xfrm rot="3960000" flipH="1">
            <a:off x="8127773" y="2703549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8" name="直線コネクタ 37">
            <a:extLst>
              <a:ext uri="{FF2B5EF4-FFF2-40B4-BE49-F238E27FC236}">
                <a16:creationId xmlns:a16="http://schemas.microsoft.com/office/drawing/2014/main" id="{ECBFAF8C-614F-2600-EF0A-875F06F85495}"/>
              </a:ext>
            </a:extLst>
          </p:cNvPr>
          <p:cNvCxnSpPr>
            <a:cxnSpLocks/>
          </p:cNvCxnSpPr>
          <p:nvPr/>
        </p:nvCxnSpPr>
        <p:spPr>
          <a:xfrm rot="3960000" flipH="1">
            <a:off x="4013803" y="4053682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1" name="直線コネクタ 40">
            <a:extLst>
              <a:ext uri="{FF2B5EF4-FFF2-40B4-BE49-F238E27FC236}">
                <a16:creationId xmlns:a16="http://schemas.microsoft.com/office/drawing/2014/main" id="{04B4ADB3-C681-614D-A453-F60ECC861C3A}"/>
              </a:ext>
            </a:extLst>
          </p:cNvPr>
          <p:cNvCxnSpPr>
            <a:cxnSpLocks/>
          </p:cNvCxnSpPr>
          <p:nvPr/>
        </p:nvCxnSpPr>
        <p:spPr>
          <a:xfrm rot="4320000" flipH="1">
            <a:off x="8188071" y="2924863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4" name="直線コネクタ 43">
            <a:extLst>
              <a:ext uri="{FF2B5EF4-FFF2-40B4-BE49-F238E27FC236}">
                <a16:creationId xmlns:a16="http://schemas.microsoft.com/office/drawing/2014/main" id="{5CACCAC1-D05F-2012-8296-D466B7DDC505}"/>
              </a:ext>
            </a:extLst>
          </p:cNvPr>
          <p:cNvCxnSpPr>
            <a:cxnSpLocks/>
          </p:cNvCxnSpPr>
          <p:nvPr/>
        </p:nvCxnSpPr>
        <p:spPr>
          <a:xfrm rot="4320000" flipH="1">
            <a:off x="3956875" y="3837501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7" name="直線コネクタ 46">
            <a:extLst>
              <a:ext uri="{FF2B5EF4-FFF2-40B4-BE49-F238E27FC236}">
                <a16:creationId xmlns:a16="http://schemas.microsoft.com/office/drawing/2014/main" id="{1D816166-D406-20DF-4498-8A0DE52ECC0B}"/>
              </a:ext>
            </a:extLst>
          </p:cNvPr>
          <p:cNvCxnSpPr>
            <a:cxnSpLocks/>
          </p:cNvCxnSpPr>
          <p:nvPr/>
        </p:nvCxnSpPr>
        <p:spPr>
          <a:xfrm rot="4680000" flipH="1">
            <a:off x="8223245" y="3147611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8" name="直線コネクタ 47">
            <a:extLst>
              <a:ext uri="{FF2B5EF4-FFF2-40B4-BE49-F238E27FC236}">
                <a16:creationId xmlns:a16="http://schemas.microsoft.com/office/drawing/2014/main" id="{D3E2CD81-AEB7-EC29-92D3-7DE1CAA45617}"/>
              </a:ext>
            </a:extLst>
          </p:cNvPr>
          <p:cNvCxnSpPr>
            <a:cxnSpLocks/>
          </p:cNvCxnSpPr>
          <p:nvPr/>
        </p:nvCxnSpPr>
        <p:spPr>
          <a:xfrm rot="4680000" flipH="1">
            <a:off x="3921195" y="3612898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9" name="直線コネクタ 48">
            <a:extLst>
              <a:ext uri="{FF2B5EF4-FFF2-40B4-BE49-F238E27FC236}">
                <a16:creationId xmlns:a16="http://schemas.microsoft.com/office/drawing/2014/main" id="{2B754D31-50C3-49E2-1948-734510FF80D5}"/>
              </a:ext>
            </a:extLst>
          </p:cNvPr>
          <p:cNvCxnSpPr>
            <a:cxnSpLocks/>
          </p:cNvCxnSpPr>
          <p:nvPr/>
        </p:nvCxnSpPr>
        <p:spPr>
          <a:xfrm rot="5400000">
            <a:off x="8203923" y="3333971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0" name="直線コネクタ 49">
            <a:extLst>
              <a:ext uri="{FF2B5EF4-FFF2-40B4-BE49-F238E27FC236}">
                <a16:creationId xmlns:a16="http://schemas.microsoft.com/office/drawing/2014/main" id="{B6ECE13C-5119-0B5B-D6CA-811319EDB377}"/>
              </a:ext>
            </a:extLst>
          </p:cNvPr>
          <p:cNvCxnSpPr>
            <a:cxnSpLocks/>
          </p:cNvCxnSpPr>
          <p:nvPr/>
        </p:nvCxnSpPr>
        <p:spPr>
          <a:xfrm rot="5400000">
            <a:off x="3963009" y="3333971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1" name="直線コネクタ 50">
            <a:extLst>
              <a:ext uri="{FF2B5EF4-FFF2-40B4-BE49-F238E27FC236}">
                <a16:creationId xmlns:a16="http://schemas.microsoft.com/office/drawing/2014/main" id="{8C75725B-EBF7-4E04-622C-3F43EA733375}"/>
              </a:ext>
            </a:extLst>
          </p:cNvPr>
          <p:cNvCxnSpPr>
            <a:cxnSpLocks/>
          </p:cNvCxnSpPr>
          <p:nvPr/>
        </p:nvCxnSpPr>
        <p:spPr>
          <a:xfrm rot="5400000" flipH="1">
            <a:off x="8222550" y="3596341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2" name="直線コネクタ 51">
            <a:extLst>
              <a:ext uri="{FF2B5EF4-FFF2-40B4-BE49-F238E27FC236}">
                <a16:creationId xmlns:a16="http://schemas.microsoft.com/office/drawing/2014/main" id="{9F26DA6B-AB89-9DE4-AA21-A557806E5922}"/>
              </a:ext>
            </a:extLst>
          </p:cNvPr>
          <p:cNvCxnSpPr>
            <a:cxnSpLocks/>
          </p:cNvCxnSpPr>
          <p:nvPr/>
        </p:nvCxnSpPr>
        <p:spPr>
          <a:xfrm rot="5400000" flipH="1">
            <a:off x="3920500" y="3157014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3" name="直線コネクタ 52">
            <a:extLst>
              <a:ext uri="{FF2B5EF4-FFF2-40B4-BE49-F238E27FC236}">
                <a16:creationId xmlns:a16="http://schemas.microsoft.com/office/drawing/2014/main" id="{B77A442D-FF08-F869-69BB-9C680C78BEB4}"/>
              </a:ext>
            </a:extLst>
          </p:cNvPr>
          <p:cNvCxnSpPr>
            <a:cxnSpLocks/>
          </p:cNvCxnSpPr>
          <p:nvPr/>
        </p:nvCxnSpPr>
        <p:spPr>
          <a:xfrm rot="5760000" flipH="1">
            <a:off x="8187229" y="3818493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4" name="直線コネクタ 53">
            <a:extLst>
              <a:ext uri="{FF2B5EF4-FFF2-40B4-BE49-F238E27FC236}">
                <a16:creationId xmlns:a16="http://schemas.microsoft.com/office/drawing/2014/main" id="{02B95955-3D0F-D970-EA30-CEB85707DCA1}"/>
              </a:ext>
            </a:extLst>
          </p:cNvPr>
          <p:cNvCxnSpPr>
            <a:cxnSpLocks/>
          </p:cNvCxnSpPr>
          <p:nvPr/>
        </p:nvCxnSpPr>
        <p:spPr>
          <a:xfrm rot="5760000" flipH="1">
            <a:off x="3956033" y="2931815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5" name="直線コネクタ 64">
            <a:extLst>
              <a:ext uri="{FF2B5EF4-FFF2-40B4-BE49-F238E27FC236}">
                <a16:creationId xmlns:a16="http://schemas.microsoft.com/office/drawing/2014/main" id="{2DBFC5EB-03EF-8FE8-45B7-8EF38143E7AD}"/>
              </a:ext>
            </a:extLst>
          </p:cNvPr>
          <p:cNvCxnSpPr>
            <a:cxnSpLocks/>
          </p:cNvCxnSpPr>
          <p:nvPr/>
        </p:nvCxnSpPr>
        <p:spPr>
          <a:xfrm rot="6120000" flipH="1">
            <a:off x="8128792" y="4040306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6" name="直線コネクタ 65">
            <a:extLst>
              <a:ext uri="{FF2B5EF4-FFF2-40B4-BE49-F238E27FC236}">
                <a16:creationId xmlns:a16="http://schemas.microsoft.com/office/drawing/2014/main" id="{078931FB-2758-FEE4-FA02-D45B1A233E26}"/>
              </a:ext>
            </a:extLst>
          </p:cNvPr>
          <p:cNvCxnSpPr>
            <a:cxnSpLocks/>
          </p:cNvCxnSpPr>
          <p:nvPr/>
        </p:nvCxnSpPr>
        <p:spPr>
          <a:xfrm rot="6120000" flipH="1">
            <a:off x="4014822" y="2716132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7" name="直線コネクタ 66">
            <a:extLst>
              <a:ext uri="{FF2B5EF4-FFF2-40B4-BE49-F238E27FC236}">
                <a16:creationId xmlns:a16="http://schemas.microsoft.com/office/drawing/2014/main" id="{5B80DD08-FE92-3667-1F9C-79C8BF1EB1FD}"/>
              </a:ext>
            </a:extLst>
          </p:cNvPr>
          <p:cNvCxnSpPr>
            <a:cxnSpLocks/>
          </p:cNvCxnSpPr>
          <p:nvPr/>
        </p:nvCxnSpPr>
        <p:spPr>
          <a:xfrm rot="6480000" flipH="1">
            <a:off x="8047879" y="4250799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8" name="直線コネクタ 67">
            <a:extLst>
              <a:ext uri="{FF2B5EF4-FFF2-40B4-BE49-F238E27FC236}">
                <a16:creationId xmlns:a16="http://schemas.microsoft.com/office/drawing/2014/main" id="{7C8AC97C-D15C-6156-4024-BD73987E0CC6}"/>
              </a:ext>
            </a:extLst>
          </p:cNvPr>
          <p:cNvCxnSpPr>
            <a:cxnSpLocks/>
          </p:cNvCxnSpPr>
          <p:nvPr/>
        </p:nvCxnSpPr>
        <p:spPr>
          <a:xfrm rot="6480000" flipH="1">
            <a:off x="4096224" y="2503781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9" name="直線コネクタ 68">
            <a:extLst>
              <a:ext uri="{FF2B5EF4-FFF2-40B4-BE49-F238E27FC236}">
                <a16:creationId xmlns:a16="http://schemas.microsoft.com/office/drawing/2014/main" id="{4CD19E3A-BBAC-952D-7374-576C69F9654D}"/>
              </a:ext>
            </a:extLst>
          </p:cNvPr>
          <p:cNvCxnSpPr>
            <a:cxnSpLocks/>
          </p:cNvCxnSpPr>
          <p:nvPr/>
        </p:nvCxnSpPr>
        <p:spPr>
          <a:xfrm rot="7200000">
            <a:off x="7915613" y="4394173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0" name="直線コネクタ 69">
            <a:extLst>
              <a:ext uri="{FF2B5EF4-FFF2-40B4-BE49-F238E27FC236}">
                <a16:creationId xmlns:a16="http://schemas.microsoft.com/office/drawing/2014/main" id="{1AF682A4-7F32-977B-1B92-ABF61E61F4AF}"/>
              </a:ext>
            </a:extLst>
          </p:cNvPr>
          <p:cNvCxnSpPr>
            <a:cxnSpLocks/>
          </p:cNvCxnSpPr>
          <p:nvPr/>
        </p:nvCxnSpPr>
        <p:spPr>
          <a:xfrm rot="7200000">
            <a:off x="4242873" y="2273717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1" name="直線コネクタ 70">
            <a:extLst>
              <a:ext uri="{FF2B5EF4-FFF2-40B4-BE49-F238E27FC236}">
                <a16:creationId xmlns:a16="http://schemas.microsoft.com/office/drawing/2014/main" id="{F1C8564A-BCF9-D357-F7F5-3C105ACCC5B3}"/>
              </a:ext>
            </a:extLst>
          </p:cNvPr>
          <p:cNvCxnSpPr>
            <a:cxnSpLocks/>
          </p:cNvCxnSpPr>
          <p:nvPr/>
        </p:nvCxnSpPr>
        <p:spPr>
          <a:xfrm rot="7200000" flipH="1">
            <a:off x="7818187" y="4638716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2" name="直線コネクタ 71">
            <a:extLst>
              <a:ext uri="{FF2B5EF4-FFF2-40B4-BE49-F238E27FC236}">
                <a16:creationId xmlns:a16="http://schemas.microsoft.com/office/drawing/2014/main" id="{5F9150D6-7D94-0F25-B236-B331646A1074}"/>
              </a:ext>
            </a:extLst>
          </p:cNvPr>
          <p:cNvCxnSpPr>
            <a:cxnSpLocks/>
          </p:cNvCxnSpPr>
          <p:nvPr/>
        </p:nvCxnSpPr>
        <p:spPr>
          <a:xfrm rot="7200000" flipH="1">
            <a:off x="4318839" y="2108280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3" name="直線コネクタ 72">
            <a:extLst>
              <a:ext uri="{FF2B5EF4-FFF2-40B4-BE49-F238E27FC236}">
                <a16:creationId xmlns:a16="http://schemas.microsoft.com/office/drawing/2014/main" id="{56972961-1449-8268-B150-7DAC075B297C}"/>
              </a:ext>
            </a:extLst>
          </p:cNvPr>
          <p:cNvCxnSpPr>
            <a:cxnSpLocks/>
          </p:cNvCxnSpPr>
          <p:nvPr/>
        </p:nvCxnSpPr>
        <p:spPr>
          <a:xfrm rot="7560000" flipH="1">
            <a:off x="7676522" y="4813446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4" name="直線コネクタ 83">
            <a:extLst>
              <a:ext uri="{FF2B5EF4-FFF2-40B4-BE49-F238E27FC236}">
                <a16:creationId xmlns:a16="http://schemas.microsoft.com/office/drawing/2014/main" id="{267AA81F-94AB-E9B6-19A7-4502D277739E}"/>
              </a:ext>
            </a:extLst>
          </p:cNvPr>
          <p:cNvCxnSpPr>
            <a:cxnSpLocks/>
          </p:cNvCxnSpPr>
          <p:nvPr/>
        </p:nvCxnSpPr>
        <p:spPr>
          <a:xfrm rot="7560000" flipH="1">
            <a:off x="4462210" y="1931018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5" name="直線コネクタ 84">
            <a:extLst>
              <a:ext uri="{FF2B5EF4-FFF2-40B4-BE49-F238E27FC236}">
                <a16:creationId xmlns:a16="http://schemas.microsoft.com/office/drawing/2014/main" id="{ADD976C4-B88E-6895-16D1-F0D3F465713B}"/>
              </a:ext>
            </a:extLst>
          </p:cNvPr>
          <p:cNvCxnSpPr>
            <a:cxnSpLocks/>
          </p:cNvCxnSpPr>
          <p:nvPr/>
        </p:nvCxnSpPr>
        <p:spPr>
          <a:xfrm rot="7920000" flipH="1">
            <a:off x="7515007" y="4976322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6" name="直線コネクタ 85">
            <a:extLst>
              <a:ext uri="{FF2B5EF4-FFF2-40B4-BE49-F238E27FC236}">
                <a16:creationId xmlns:a16="http://schemas.microsoft.com/office/drawing/2014/main" id="{7CD167EA-3DCC-81B1-A60D-DDDF7FC96455}"/>
              </a:ext>
            </a:extLst>
          </p:cNvPr>
          <p:cNvCxnSpPr>
            <a:cxnSpLocks/>
          </p:cNvCxnSpPr>
          <p:nvPr/>
        </p:nvCxnSpPr>
        <p:spPr>
          <a:xfrm rot="7920000" flipH="1">
            <a:off x="4620964" y="1773626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7" name="直線コネクタ 86">
            <a:extLst>
              <a:ext uri="{FF2B5EF4-FFF2-40B4-BE49-F238E27FC236}">
                <a16:creationId xmlns:a16="http://schemas.microsoft.com/office/drawing/2014/main" id="{5A58FFF0-4261-C359-6FB8-5B29945D4D49}"/>
              </a:ext>
            </a:extLst>
          </p:cNvPr>
          <p:cNvCxnSpPr>
            <a:cxnSpLocks/>
          </p:cNvCxnSpPr>
          <p:nvPr/>
        </p:nvCxnSpPr>
        <p:spPr>
          <a:xfrm rot="8280000" flipH="1">
            <a:off x="7339688" y="5118157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8" name="直線コネクタ 87">
            <a:extLst>
              <a:ext uri="{FF2B5EF4-FFF2-40B4-BE49-F238E27FC236}">
                <a16:creationId xmlns:a16="http://schemas.microsoft.com/office/drawing/2014/main" id="{8EF590E9-BA04-D510-D108-DA735EC16C27}"/>
              </a:ext>
            </a:extLst>
          </p:cNvPr>
          <p:cNvCxnSpPr>
            <a:cxnSpLocks/>
          </p:cNvCxnSpPr>
          <p:nvPr/>
        </p:nvCxnSpPr>
        <p:spPr>
          <a:xfrm rot="8280000" flipH="1">
            <a:off x="4797635" y="1630425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9" name="直線コネクタ 98">
            <a:extLst>
              <a:ext uri="{FF2B5EF4-FFF2-40B4-BE49-F238E27FC236}">
                <a16:creationId xmlns:a16="http://schemas.microsoft.com/office/drawing/2014/main" id="{7C5686E8-80B0-8875-45A9-517D5A7978B7}"/>
              </a:ext>
            </a:extLst>
          </p:cNvPr>
          <p:cNvCxnSpPr>
            <a:cxnSpLocks/>
          </p:cNvCxnSpPr>
          <p:nvPr/>
        </p:nvCxnSpPr>
        <p:spPr>
          <a:xfrm rot="9000000">
            <a:off x="7139745" y="5170843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0" name="直線コネクタ 99">
            <a:extLst>
              <a:ext uri="{FF2B5EF4-FFF2-40B4-BE49-F238E27FC236}">
                <a16:creationId xmlns:a16="http://schemas.microsoft.com/office/drawing/2014/main" id="{8787CF46-2ABD-19F0-963D-89403D1BB5B1}"/>
              </a:ext>
            </a:extLst>
          </p:cNvPr>
          <p:cNvCxnSpPr>
            <a:cxnSpLocks/>
          </p:cNvCxnSpPr>
          <p:nvPr/>
        </p:nvCxnSpPr>
        <p:spPr>
          <a:xfrm rot="9000000">
            <a:off x="5019289" y="1498103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1" name="直線コネクタ 100">
            <a:extLst>
              <a:ext uri="{FF2B5EF4-FFF2-40B4-BE49-F238E27FC236}">
                <a16:creationId xmlns:a16="http://schemas.microsoft.com/office/drawing/2014/main" id="{7F2F4328-98D5-B815-5AD2-6C4E3A8283F5}"/>
              </a:ext>
            </a:extLst>
          </p:cNvPr>
          <p:cNvCxnSpPr>
            <a:cxnSpLocks/>
          </p:cNvCxnSpPr>
          <p:nvPr/>
        </p:nvCxnSpPr>
        <p:spPr>
          <a:xfrm rot="9000000" flipH="1">
            <a:off x="6950729" y="5341920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2" name="直線コネクタ 101">
            <a:extLst>
              <a:ext uri="{FF2B5EF4-FFF2-40B4-BE49-F238E27FC236}">
                <a16:creationId xmlns:a16="http://schemas.microsoft.com/office/drawing/2014/main" id="{FACF37EF-55D9-0BD5-1081-BB6249C0E389}"/>
              </a:ext>
            </a:extLst>
          </p:cNvPr>
          <p:cNvCxnSpPr>
            <a:cxnSpLocks/>
          </p:cNvCxnSpPr>
          <p:nvPr/>
        </p:nvCxnSpPr>
        <p:spPr>
          <a:xfrm rot="9000000" flipH="1">
            <a:off x="5192096" y="1401880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3" name="直線コネクタ 102">
            <a:extLst>
              <a:ext uri="{FF2B5EF4-FFF2-40B4-BE49-F238E27FC236}">
                <a16:creationId xmlns:a16="http://schemas.microsoft.com/office/drawing/2014/main" id="{FA377747-03DF-9876-C8B8-C2C26440152A}"/>
              </a:ext>
            </a:extLst>
          </p:cNvPr>
          <p:cNvCxnSpPr>
            <a:cxnSpLocks/>
          </p:cNvCxnSpPr>
          <p:nvPr/>
        </p:nvCxnSpPr>
        <p:spPr>
          <a:xfrm rot="9360000" flipH="1">
            <a:off x="6740679" y="5422408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4" name="直線コネクタ 103">
            <a:extLst>
              <a:ext uri="{FF2B5EF4-FFF2-40B4-BE49-F238E27FC236}">
                <a16:creationId xmlns:a16="http://schemas.microsoft.com/office/drawing/2014/main" id="{31F9DBE6-A10E-067B-0A48-4E4888176279}"/>
              </a:ext>
            </a:extLst>
          </p:cNvPr>
          <p:cNvCxnSpPr>
            <a:cxnSpLocks/>
          </p:cNvCxnSpPr>
          <p:nvPr/>
        </p:nvCxnSpPr>
        <p:spPr>
          <a:xfrm rot="9360000" flipH="1">
            <a:off x="5404890" y="1320053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5" name="直線コネクタ 104">
            <a:extLst>
              <a:ext uri="{FF2B5EF4-FFF2-40B4-BE49-F238E27FC236}">
                <a16:creationId xmlns:a16="http://schemas.microsoft.com/office/drawing/2014/main" id="{B480F534-B4E7-BB70-2D73-2EDE329AE2F0}"/>
              </a:ext>
            </a:extLst>
          </p:cNvPr>
          <p:cNvCxnSpPr>
            <a:cxnSpLocks/>
          </p:cNvCxnSpPr>
          <p:nvPr/>
        </p:nvCxnSpPr>
        <p:spPr>
          <a:xfrm rot="9720000" flipH="1">
            <a:off x="6519365" y="5482705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6" name="直線コネクタ 105">
            <a:extLst>
              <a:ext uri="{FF2B5EF4-FFF2-40B4-BE49-F238E27FC236}">
                <a16:creationId xmlns:a16="http://schemas.microsoft.com/office/drawing/2014/main" id="{2740DFEA-D37C-B4EE-FE09-6D940BD0D548}"/>
              </a:ext>
            </a:extLst>
          </p:cNvPr>
          <p:cNvCxnSpPr>
            <a:cxnSpLocks/>
          </p:cNvCxnSpPr>
          <p:nvPr/>
        </p:nvCxnSpPr>
        <p:spPr>
          <a:xfrm rot="9720000" flipH="1">
            <a:off x="5621070" y="1263124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7" name="直線コネクタ 116">
            <a:extLst>
              <a:ext uri="{FF2B5EF4-FFF2-40B4-BE49-F238E27FC236}">
                <a16:creationId xmlns:a16="http://schemas.microsoft.com/office/drawing/2014/main" id="{FEA89AE9-1F24-B3CB-FE19-A25273D1CAFA}"/>
              </a:ext>
            </a:extLst>
          </p:cNvPr>
          <p:cNvCxnSpPr>
            <a:cxnSpLocks/>
          </p:cNvCxnSpPr>
          <p:nvPr/>
        </p:nvCxnSpPr>
        <p:spPr>
          <a:xfrm rot="10080000" flipH="1">
            <a:off x="6296616" y="5517878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8" name="直線コネクタ 117">
            <a:extLst>
              <a:ext uri="{FF2B5EF4-FFF2-40B4-BE49-F238E27FC236}">
                <a16:creationId xmlns:a16="http://schemas.microsoft.com/office/drawing/2014/main" id="{578E9A91-EF96-D062-9C08-408981AE53C9}"/>
              </a:ext>
            </a:extLst>
          </p:cNvPr>
          <p:cNvCxnSpPr>
            <a:cxnSpLocks/>
          </p:cNvCxnSpPr>
          <p:nvPr/>
        </p:nvCxnSpPr>
        <p:spPr>
          <a:xfrm rot="10080000" flipH="1">
            <a:off x="5845673" y="1227444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105178984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E1B499-5454-CFF5-731E-1F33E37A50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楕円 26">
            <a:extLst>
              <a:ext uri="{FF2B5EF4-FFF2-40B4-BE49-F238E27FC236}">
                <a16:creationId xmlns:a16="http://schemas.microsoft.com/office/drawing/2014/main" id="{C912DCB4-7A17-A84E-7AD6-72E1DEDD967A}"/>
              </a:ext>
            </a:extLst>
          </p:cNvPr>
          <p:cNvSpPr/>
          <p:nvPr/>
        </p:nvSpPr>
        <p:spPr>
          <a:xfrm>
            <a:off x="3800475" y="1147761"/>
            <a:ext cx="4572000" cy="4572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grpSp>
        <p:nvGrpSpPr>
          <p:cNvPr id="26" name="グループ化 25">
            <a:extLst>
              <a:ext uri="{FF2B5EF4-FFF2-40B4-BE49-F238E27FC236}">
                <a16:creationId xmlns:a16="http://schemas.microsoft.com/office/drawing/2014/main" id="{BE6024B4-8C6F-A065-36F5-94655FE9F3DE}"/>
              </a:ext>
            </a:extLst>
          </p:cNvPr>
          <p:cNvGrpSpPr/>
          <p:nvPr/>
        </p:nvGrpSpPr>
        <p:grpSpPr>
          <a:xfrm>
            <a:off x="3809076" y="1142073"/>
            <a:ext cx="4573849" cy="4573849"/>
            <a:chOff x="3796670" y="1142073"/>
            <a:chExt cx="4573849" cy="4573849"/>
          </a:xfrm>
        </p:grpSpPr>
        <p:pic>
          <p:nvPicPr>
            <p:cNvPr id="5" name="図 4" descr="時計, 写真, 道路, 座る が含まれている画像&#10;&#10;AI 生成コンテンツは誤りを含む可能性があります。">
              <a:extLst>
                <a:ext uri="{FF2B5EF4-FFF2-40B4-BE49-F238E27FC236}">
                  <a16:creationId xmlns:a16="http://schemas.microsoft.com/office/drawing/2014/main" id="{B4098432-EB33-9778-894B-A4174750C6B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96670" y="1142073"/>
              <a:ext cx="4573849" cy="4573849"/>
            </a:xfrm>
            <a:prstGeom prst="rect">
              <a:avLst/>
            </a:prstGeom>
          </p:spPr>
        </p:pic>
        <p:sp>
          <p:nvSpPr>
            <p:cNvPr id="21" name="正方形/長方形 20">
              <a:extLst>
                <a:ext uri="{FF2B5EF4-FFF2-40B4-BE49-F238E27FC236}">
                  <a16:creationId xmlns:a16="http://schemas.microsoft.com/office/drawing/2014/main" id="{5DEB30A4-EA30-CEFF-1E60-280E3D90F0EA}"/>
                </a:ext>
              </a:extLst>
            </p:cNvPr>
            <p:cNvSpPr/>
            <p:nvPr/>
          </p:nvSpPr>
          <p:spPr>
            <a:xfrm>
              <a:off x="7031829" y="3810000"/>
              <a:ext cx="940596" cy="356079"/>
            </a:xfrm>
            <a:prstGeom prst="rect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kumimoji="1" lang="ja-JP" altLang="en-US">
                <a:effectLst>
                  <a:glow rad="127000">
                    <a:schemeClr val="bg1"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22" name="正方形/長方形 21">
              <a:extLst>
                <a:ext uri="{FF2B5EF4-FFF2-40B4-BE49-F238E27FC236}">
                  <a16:creationId xmlns:a16="http://schemas.microsoft.com/office/drawing/2014/main" id="{D1F799C0-40BF-BE66-132F-9F1E6F56ACC2}"/>
                </a:ext>
              </a:extLst>
            </p:cNvPr>
            <p:cNvSpPr/>
            <p:nvPr/>
          </p:nvSpPr>
          <p:spPr>
            <a:xfrm>
              <a:off x="4471455" y="3810000"/>
              <a:ext cx="940596" cy="356079"/>
            </a:xfrm>
            <a:prstGeom prst="rect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kumimoji="1" lang="ja-JP" altLang="en-US">
                <a:effectLst>
                  <a:glow rad="127000">
                    <a:schemeClr val="bg1"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23" name="正方形/長方形 22">
              <a:extLst>
                <a:ext uri="{FF2B5EF4-FFF2-40B4-BE49-F238E27FC236}">
                  <a16:creationId xmlns:a16="http://schemas.microsoft.com/office/drawing/2014/main" id="{80FE95DA-00F7-7C7B-62FF-5A4B251FE607}"/>
                </a:ext>
              </a:extLst>
            </p:cNvPr>
            <p:cNvSpPr/>
            <p:nvPr/>
          </p:nvSpPr>
          <p:spPr>
            <a:xfrm>
              <a:off x="5616444" y="4884767"/>
              <a:ext cx="940596" cy="356079"/>
            </a:xfrm>
            <a:prstGeom prst="rect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kumimoji="1" lang="ja-JP" altLang="en-US">
                <a:effectLst>
                  <a:glow rad="127000">
                    <a:schemeClr val="bg1">
                      <a:alpha val="40000"/>
                    </a:schemeClr>
                  </a:glow>
                </a:effectLst>
              </a:endParaRPr>
            </a:p>
          </p:txBody>
        </p:sp>
      </p:grp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2D51C205-5F17-322D-742C-AC5FF7397622}"/>
              </a:ext>
            </a:extLst>
          </p:cNvPr>
          <p:cNvSpPr txBox="1"/>
          <p:nvPr/>
        </p:nvSpPr>
        <p:spPr>
          <a:xfrm>
            <a:off x="5872311" y="2091749"/>
            <a:ext cx="464871" cy="2769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altLang="ja-JP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Mon</a:t>
            </a:r>
            <a:endParaRPr kumimoji="1" lang="ja-JP" altLang="en-US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EBBAC1CF-FD2B-C88C-C7F9-8D110546D17B}"/>
              </a:ext>
            </a:extLst>
          </p:cNvPr>
          <p:cNvSpPr txBox="1"/>
          <p:nvPr/>
        </p:nvSpPr>
        <p:spPr>
          <a:xfrm>
            <a:off x="6011840" y="1742468"/>
            <a:ext cx="168316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/</a:t>
            </a:r>
            <a:endParaRPr kumimoji="1" lang="ja-JP" altLang="en-US" sz="2400" dirty="0">
              <a:solidFill>
                <a:srgbClr val="FF0000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06ED9235-D571-32B5-36B9-FD238A57A333}"/>
              </a:ext>
            </a:extLst>
          </p:cNvPr>
          <p:cNvSpPr txBox="1"/>
          <p:nvPr/>
        </p:nvSpPr>
        <p:spPr>
          <a:xfrm>
            <a:off x="5881930" y="1358063"/>
            <a:ext cx="394339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745863F3-1BAE-FFAC-E723-E36526B1178D}"/>
              </a:ext>
            </a:extLst>
          </p:cNvPr>
          <p:cNvSpPr txBox="1"/>
          <p:nvPr/>
        </p:nvSpPr>
        <p:spPr>
          <a:xfrm>
            <a:off x="6903313" y="1637022"/>
            <a:ext cx="197170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D23EFAB9-B602-0F18-17AA-A78BF5D03189}"/>
              </a:ext>
            </a:extLst>
          </p:cNvPr>
          <p:cNvSpPr txBox="1"/>
          <p:nvPr/>
        </p:nvSpPr>
        <p:spPr>
          <a:xfrm>
            <a:off x="7590831" y="2276415"/>
            <a:ext cx="197170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C8E700F7-5B18-CE3F-E274-E509CF54BE32}"/>
              </a:ext>
            </a:extLst>
          </p:cNvPr>
          <p:cNvSpPr txBox="1"/>
          <p:nvPr/>
        </p:nvSpPr>
        <p:spPr>
          <a:xfrm>
            <a:off x="7852680" y="3244330"/>
            <a:ext cx="197170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3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F9B9C4BA-18E6-A1D6-7B24-FA6E3090C95C}"/>
              </a:ext>
            </a:extLst>
          </p:cNvPr>
          <p:cNvSpPr txBox="1"/>
          <p:nvPr/>
        </p:nvSpPr>
        <p:spPr>
          <a:xfrm>
            <a:off x="7590831" y="4144980"/>
            <a:ext cx="197170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4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7FD971CD-503C-7558-853A-8847D39399C1}"/>
              </a:ext>
            </a:extLst>
          </p:cNvPr>
          <p:cNvSpPr txBox="1"/>
          <p:nvPr/>
        </p:nvSpPr>
        <p:spPr>
          <a:xfrm>
            <a:off x="6933242" y="4825347"/>
            <a:ext cx="197170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5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71C41DA6-A5AA-C632-7CCD-836337D8B961}"/>
              </a:ext>
            </a:extLst>
          </p:cNvPr>
          <p:cNvSpPr txBox="1"/>
          <p:nvPr/>
        </p:nvSpPr>
        <p:spPr>
          <a:xfrm>
            <a:off x="5984590" y="5092674"/>
            <a:ext cx="197170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6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CCBF6AEB-0EC8-93B8-4E4F-455F04A7ED4F}"/>
              </a:ext>
            </a:extLst>
          </p:cNvPr>
          <p:cNvSpPr txBox="1"/>
          <p:nvPr/>
        </p:nvSpPr>
        <p:spPr>
          <a:xfrm>
            <a:off x="5034084" y="4825347"/>
            <a:ext cx="197170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7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76DD0DB2-E7F1-FCE2-7659-FB648D607CB2}"/>
              </a:ext>
            </a:extLst>
          </p:cNvPr>
          <p:cNvSpPr txBox="1"/>
          <p:nvPr/>
        </p:nvSpPr>
        <p:spPr>
          <a:xfrm>
            <a:off x="4403996" y="4144980"/>
            <a:ext cx="197170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8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6A6D469F-484D-FBE4-1D2C-71943F563E49}"/>
              </a:ext>
            </a:extLst>
          </p:cNvPr>
          <p:cNvSpPr txBox="1"/>
          <p:nvPr/>
        </p:nvSpPr>
        <p:spPr>
          <a:xfrm>
            <a:off x="4142147" y="3244330"/>
            <a:ext cx="197170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9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BBC1133A-FF76-8387-86AB-26A4B8092C99}"/>
              </a:ext>
            </a:extLst>
          </p:cNvPr>
          <p:cNvSpPr txBox="1"/>
          <p:nvPr/>
        </p:nvSpPr>
        <p:spPr>
          <a:xfrm>
            <a:off x="4403997" y="2276415"/>
            <a:ext cx="394339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10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A324ED07-BF69-DCFE-B08D-F91760ECCAC3}"/>
              </a:ext>
            </a:extLst>
          </p:cNvPr>
          <p:cNvSpPr txBox="1"/>
          <p:nvPr/>
        </p:nvSpPr>
        <p:spPr>
          <a:xfrm>
            <a:off x="4937440" y="1637022"/>
            <a:ext cx="394339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4F93C6C6-749F-8F48-DCCC-D8359F95F708}"/>
              </a:ext>
            </a:extLst>
          </p:cNvPr>
          <p:cNvSpPr txBox="1"/>
          <p:nvPr/>
        </p:nvSpPr>
        <p:spPr>
          <a:xfrm>
            <a:off x="4829915" y="4129915"/>
            <a:ext cx="440825" cy="21544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STEP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B7B0A5AC-4A59-BCB9-C395-870E8E404C06}"/>
              </a:ext>
            </a:extLst>
          </p:cNvPr>
          <p:cNvSpPr txBox="1"/>
          <p:nvPr/>
        </p:nvSpPr>
        <p:spPr>
          <a:xfrm>
            <a:off x="6923660" y="4129916"/>
            <a:ext cx="373499" cy="21544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BPM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4784CF47-B607-A1E5-6075-0692414D7F20}"/>
              </a:ext>
            </a:extLst>
          </p:cNvPr>
          <p:cNvSpPr txBox="1"/>
          <p:nvPr/>
        </p:nvSpPr>
        <p:spPr>
          <a:xfrm>
            <a:off x="5681565" y="4651981"/>
            <a:ext cx="814325" cy="21544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BATTERY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89A0ED2E-F254-0BD8-F2D7-D544F211F102}"/>
              </a:ext>
            </a:extLst>
          </p:cNvPr>
          <p:cNvSpPr txBox="1"/>
          <p:nvPr/>
        </p:nvSpPr>
        <p:spPr>
          <a:xfrm>
            <a:off x="1182532" y="983152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200" b="1" dirty="0"/>
              <a:t>文字ベース</a:t>
            </a:r>
            <a:endParaRPr kumimoji="1" lang="ja-JP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383718508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0FAE15-4467-D20A-0868-1869747E7A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楕円 26">
            <a:extLst>
              <a:ext uri="{FF2B5EF4-FFF2-40B4-BE49-F238E27FC236}">
                <a16:creationId xmlns:a16="http://schemas.microsoft.com/office/drawing/2014/main" id="{2D70701C-1B2B-AAA4-4546-87FD0119DD5D}"/>
              </a:ext>
            </a:extLst>
          </p:cNvPr>
          <p:cNvSpPr/>
          <p:nvPr/>
        </p:nvSpPr>
        <p:spPr>
          <a:xfrm>
            <a:off x="3800475" y="1147761"/>
            <a:ext cx="4572000" cy="4572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grpSp>
        <p:nvGrpSpPr>
          <p:cNvPr id="26" name="グループ化 25">
            <a:extLst>
              <a:ext uri="{FF2B5EF4-FFF2-40B4-BE49-F238E27FC236}">
                <a16:creationId xmlns:a16="http://schemas.microsoft.com/office/drawing/2014/main" id="{4B6AB9BA-039B-968F-CC0D-CC124B7918BC}"/>
              </a:ext>
            </a:extLst>
          </p:cNvPr>
          <p:cNvGrpSpPr/>
          <p:nvPr/>
        </p:nvGrpSpPr>
        <p:grpSpPr>
          <a:xfrm>
            <a:off x="3809076" y="1142073"/>
            <a:ext cx="4573849" cy="4573849"/>
            <a:chOff x="3796670" y="1142073"/>
            <a:chExt cx="4573849" cy="4573849"/>
          </a:xfrm>
        </p:grpSpPr>
        <p:pic>
          <p:nvPicPr>
            <p:cNvPr id="5" name="図 4" descr="時計, 写真, 道路, 座る が含まれている画像&#10;&#10;AI 生成コンテンツは誤りを含む可能性があります。">
              <a:extLst>
                <a:ext uri="{FF2B5EF4-FFF2-40B4-BE49-F238E27FC236}">
                  <a16:creationId xmlns:a16="http://schemas.microsoft.com/office/drawing/2014/main" id="{55842595-9071-0362-D744-0AE64398F2C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96670" y="1142073"/>
              <a:ext cx="4573849" cy="4573849"/>
            </a:xfrm>
            <a:prstGeom prst="rect">
              <a:avLst/>
            </a:prstGeom>
          </p:spPr>
        </p:pic>
        <p:sp>
          <p:nvSpPr>
            <p:cNvPr id="21" name="正方形/長方形 20">
              <a:extLst>
                <a:ext uri="{FF2B5EF4-FFF2-40B4-BE49-F238E27FC236}">
                  <a16:creationId xmlns:a16="http://schemas.microsoft.com/office/drawing/2014/main" id="{378C31F6-59BB-F096-78BE-E4D7B80BC7CD}"/>
                </a:ext>
              </a:extLst>
            </p:cNvPr>
            <p:cNvSpPr/>
            <p:nvPr/>
          </p:nvSpPr>
          <p:spPr>
            <a:xfrm>
              <a:off x="7031829" y="3810000"/>
              <a:ext cx="940596" cy="356079"/>
            </a:xfrm>
            <a:prstGeom prst="rect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kumimoji="1" lang="ja-JP" altLang="en-US">
                <a:effectLst>
                  <a:glow rad="127000">
                    <a:schemeClr val="bg1"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22" name="正方形/長方形 21">
              <a:extLst>
                <a:ext uri="{FF2B5EF4-FFF2-40B4-BE49-F238E27FC236}">
                  <a16:creationId xmlns:a16="http://schemas.microsoft.com/office/drawing/2014/main" id="{3086DA78-1540-23D4-5DB5-C9B52F6AD2F1}"/>
                </a:ext>
              </a:extLst>
            </p:cNvPr>
            <p:cNvSpPr/>
            <p:nvPr/>
          </p:nvSpPr>
          <p:spPr>
            <a:xfrm>
              <a:off x="4471455" y="3810000"/>
              <a:ext cx="940596" cy="356079"/>
            </a:xfrm>
            <a:prstGeom prst="rect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kumimoji="1" lang="ja-JP" altLang="en-US">
                <a:effectLst>
                  <a:glow rad="127000">
                    <a:schemeClr val="bg1"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23" name="正方形/長方形 22">
              <a:extLst>
                <a:ext uri="{FF2B5EF4-FFF2-40B4-BE49-F238E27FC236}">
                  <a16:creationId xmlns:a16="http://schemas.microsoft.com/office/drawing/2014/main" id="{AF2DAF75-30E6-AC51-E098-4E0DD02ECCAD}"/>
                </a:ext>
              </a:extLst>
            </p:cNvPr>
            <p:cNvSpPr/>
            <p:nvPr/>
          </p:nvSpPr>
          <p:spPr>
            <a:xfrm>
              <a:off x="5616444" y="4884767"/>
              <a:ext cx="940596" cy="356079"/>
            </a:xfrm>
            <a:prstGeom prst="rect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kumimoji="1" lang="ja-JP" altLang="en-US">
                <a:effectLst>
                  <a:glow rad="127000">
                    <a:schemeClr val="bg1">
                      <a:alpha val="40000"/>
                    </a:schemeClr>
                  </a:glow>
                </a:effectLst>
              </a:endParaRPr>
            </a:p>
          </p:txBody>
        </p:sp>
      </p:grp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AB666862-6A53-F2F6-0D02-8908A285F774}"/>
              </a:ext>
            </a:extLst>
          </p:cNvPr>
          <p:cNvSpPr txBox="1"/>
          <p:nvPr/>
        </p:nvSpPr>
        <p:spPr>
          <a:xfrm>
            <a:off x="5862787" y="2091749"/>
            <a:ext cx="464871" cy="2769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altLang="ja-JP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Mon</a:t>
            </a:r>
            <a:endParaRPr kumimoji="1" lang="ja-JP" altLang="en-US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5F851478-8D9B-96F5-4C34-188F80DDBA00}"/>
              </a:ext>
            </a:extLst>
          </p:cNvPr>
          <p:cNvSpPr txBox="1"/>
          <p:nvPr/>
        </p:nvSpPr>
        <p:spPr>
          <a:xfrm>
            <a:off x="6011840" y="1742468"/>
            <a:ext cx="168316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/</a:t>
            </a:r>
            <a:endParaRPr kumimoji="1" lang="ja-JP" altLang="en-US" sz="2400" dirty="0">
              <a:solidFill>
                <a:srgbClr val="FF0000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C9F1F722-B608-D9F8-76BC-8015A6200B3E}"/>
              </a:ext>
            </a:extLst>
          </p:cNvPr>
          <p:cNvSpPr txBox="1"/>
          <p:nvPr/>
        </p:nvSpPr>
        <p:spPr>
          <a:xfrm>
            <a:off x="5896216" y="1358063"/>
            <a:ext cx="394339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9F5519F9-395C-C164-A398-2EB8E8827D3E}"/>
              </a:ext>
            </a:extLst>
          </p:cNvPr>
          <p:cNvSpPr txBox="1"/>
          <p:nvPr/>
        </p:nvSpPr>
        <p:spPr>
          <a:xfrm>
            <a:off x="6903313" y="1637022"/>
            <a:ext cx="197170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FA0351DA-0BB5-4BEC-446A-B336CACA679A}"/>
              </a:ext>
            </a:extLst>
          </p:cNvPr>
          <p:cNvSpPr txBox="1"/>
          <p:nvPr/>
        </p:nvSpPr>
        <p:spPr>
          <a:xfrm>
            <a:off x="7590831" y="2276415"/>
            <a:ext cx="197170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D1BA283F-4412-6B9F-C1D8-8F3C467A50EB}"/>
              </a:ext>
            </a:extLst>
          </p:cNvPr>
          <p:cNvSpPr txBox="1"/>
          <p:nvPr/>
        </p:nvSpPr>
        <p:spPr>
          <a:xfrm>
            <a:off x="7852680" y="3244330"/>
            <a:ext cx="197170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3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A214C620-DC30-DDC6-DBE5-CC1F0A1B6A12}"/>
              </a:ext>
            </a:extLst>
          </p:cNvPr>
          <p:cNvSpPr txBox="1"/>
          <p:nvPr/>
        </p:nvSpPr>
        <p:spPr>
          <a:xfrm>
            <a:off x="7590831" y="4144980"/>
            <a:ext cx="197170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4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47BBEB3F-E457-01D3-C662-2AB54BB05A00}"/>
              </a:ext>
            </a:extLst>
          </p:cNvPr>
          <p:cNvSpPr txBox="1"/>
          <p:nvPr/>
        </p:nvSpPr>
        <p:spPr>
          <a:xfrm>
            <a:off x="6933242" y="4825347"/>
            <a:ext cx="197170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5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3F12C2D2-BB79-773E-005F-9B93320026E7}"/>
              </a:ext>
            </a:extLst>
          </p:cNvPr>
          <p:cNvSpPr txBox="1"/>
          <p:nvPr/>
        </p:nvSpPr>
        <p:spPr>
          <a:xfrm>
            <a:off x="5996495" y="5092674"/>
            <a:ext cx="197170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6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6CEF7E18-DC81-02D5-A2F0-31ED2267319D}"/>
              </a:ext>
            </a:extLst>
          </p:cNvPr>
          <p:cNvSpPr txBox="1"/>
          <p:nvPr/>
        </p:nvSpPr>
        <p:spPr>
          <a:xfrm>
            <a:off x="5034084" y="4825347"/>
            <a:ext cx="197170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7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C2C987A8-6886-1728-F058-836A34B57D8F}"/>
              </a:ext>
            </a:extLst>
          </p:cNvPr>
          <p:cNvSpPr txBox="1"/>
          <p:nvPr/>
        </p:nvSpPr>
        <p:spPr>
          <a:xfrm>
            <a:off x="4403996" y="4144980"/>
            <a:ext cx="197170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8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F4219E3D-387F-591F-814C-35A1C5843D77}"/>
              </a:ext>
            </a:extLst>
          </p:cNvPr>
          <p:cNvSpPr txBox="1"/>
          <p:nvPr/>
        </p:nvSpPr>
        <p:spPr>
          <a:xfrm>
            <a:off x="4142147" y="3244330"/>
            <a:ext cx="197170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9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40B53487-3381-4FBE-5405-DB6F9EA8863B}"/>
              </a:ext>
            </a:extLst>
          </p:cNvPr>
          <p:cNvSpPr txBox="1"/>
          <p:nvPr/>
        </p:nvSpPr>
        <p:spPr>
          <a:xfrm>
            <a:off x="4403997" y="2276415"/>
            <a:ext cx="394339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10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02B709F4-D3C8-55F4-BB39-5A684E7C85A6}"/>
              </a:ext>
            </a:extLst>
          </p:cNvPr>
          <p:cNvSpPr txBox="1"/>
          <p:nvPr/>
        </p:nvSpPr>
        <p:spPr>
          <a:xfrm>
            <a:off x="4937440" y="1637022"/>
            <a:ext cx="394339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E87A5BCA-0958-E281-B272-B80AAC908700}"/>
              </a:ext>
            </a:extLst>
          </p:cNvPr>
          <p:cNvSpPr txBox="1"/>
          <p:nvPr/>
        </p:nvSpPr>
        <p:spPr>
          <a:xfrm>
            <a:off x="4829915" y="4129915"/>
            <a:ext cx="440825" cy="21544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STEP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25AA871D-7708-A592-941F-53FEE1E906E6}"/>
              </a:ext>
            </a:extLst>
          </p:cNvPr>
          <p:cNvSpPr txBox="1"/>
          <p:nvPr/>
        </p:nvSpPr>
        <p:spPr>
          <a:xfrm>
            <a:off x="6923660" y="4129916"/>
            <a:ext cx="373499" cy="21544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BPM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EA152EAD-6B66-2C22-BC9B-3E2F92D54EDE}"/>
              </a:ext>
            </a:extLst>
          </p:cNvPr>
          <p:cNvSpPr txBox="1"/>
          <p:nvPr/>
        </p:nvSpPr>
        <p:spPr>
          <a:xfrm>
            <a:off x="5681565" y="4651981"/>
            <a:ext cx="814325" cy="21544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BATTERY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71B5C21F-A62B-9225-42D8-6AF39366C409}"/>
              </a:ext>
            </a:extLst>
          </p:cNvPr>
          <p:cNvSpPr txBox="1"/>
          <p:nvPr/>
        </p:nvSpPr>
        <p:spPr>
          <a:xfrm>
            <a:off x="1182532" y="983152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200" b="1" dirty="0"/>
              <a:t>文字ベース</a:t>
            </a:r>
            <a:endParaRPr kumimoji="1" lang="ja-JP" altLang="en-US" sz="3200" b="1" dirty="0"/>
          </a:p>
        </p:txBody>
      </p:sp>
      <p:cxnSp>
        <p:nvCxnSpPr>
          <p:cNvPr id="25" name="直線コネクタ 24">
            <a:extLst>
              <a:ext uri="{FF2B5EF4-FFF2-40B4-BE49-F238E27FC236}">
                <a16:creationId xmlns:a16="http://schemas.microsoft.com/office/drawing/2014/main" id="{FBAFEA8D-CF6E-C11F-E4B3-641D076FEAE6}"/>
              </a:ext>
            </a:extLst>
          </p:cNvPr>
          <p:cNvCxnSpPr>
            <a:cxnSpLocks/>
          </p:cNvCxnSpPr>
          <p:nvPr/>
        </p:nvCxnSpPr>
        <p:spPr>
          <a:xfrm>
            <a:off x="6096001" y="1212850"/>
            <a:ext cx="0" cy="4437856"/>
          </a:xfrm>
          <a:prstGeom prst="line">
            <a:avLst/>
          </a:prstGeom>
          <a:ln w="34925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直線コネクタ 30">
            <a:extLst>
              <a:ext uri="{FF2B5EF4-FFF2-40B4-BE49-F238E27FC236}">
                <a16:creationId xmlns:a16="http://schemas.microsoft.com/office/drawing/2014/main" id="{9AC30B27-BF1A-798B-A1BC-3BA67A4CDFAA}"/>
              </a:ext>
            </a:extLst>
          </p:cNvPr>
          <p:cNvCxnSpPr>
            <a:cxnSpLocks/>
          </p:cNvCxnSpPr>
          <p:nvPr/>
        </p:nvCxnSpPr>
        <p:spPr>
          <a:xfrm flipH="1">
            <a:off x="5866535" y="1244160"/>
            <a:ext cx="459393" cy="4370828"/>
          </a:xfrm>
          <a:prstGeom prst="line">
            <a:avLst/>
          </a:prstGeom>
          <a:ln w="25400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直線コネクタ 33">
            <a:extLst>
              <a:ext uri="{FF2B5EF4-FFF2-40B4-BE49-F238E27FC236}">
                <a16:creationId xmlns:a16="http://schemas.microsoft.com/office/drawing/2014/main" id="{4CCE73AB-FD79-B705-2D62-ED0E44AC4CF0}"/>
              </a:ext>
            </a:extLst>
          </p:cNvPr>
          <p:cNvCxnSpPr>
            <a:cxnSpLocks/>
          </p:cNvCxnSpPr>
          <p:nvPr/>
        </p:nvCxnSpPr>
        <p:spPr>
          <a:xfrm rot="360000" flipH="1">
            <a:off x="5868076" y="1244160"/>
            <a:ext cx="459393" cy="4370828"/>
          </a:xfrm>
          <a:prstGeom prst="line">
            <a:avLst/>
          </a:prstGeom>
          <a:ln w="25400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直線コネクタ 34">
            <a:extLst>
              <a:ext uri="{FF2B5EF4-FFF2-40B4-BE49-F238E27FC236}">
                <a16:creationId xmlns:a16="http://schemas.microsoft.com/office/drawing/2014/main" id="{3A0DD1C8-A3F0-4759-66AC-29505CC8CC01}"/>
              </a:ext>
            </a:extLst>
          </p:cNvPr>
          <p:cNvCxnSpPr>
            <a:cxnSpLocks/>
          </p:cNvCxnSpPr>
          <p:nvPr/>
        </p:nvCxnSpPr>
        <p:spPr>
          <a:xfrm rot="720000" flipH="1">
            <a:off x="5868076" y="1244161"/>
            <a:ext cx="459393" cy="4370828"/>
          </a:xfrm>
          <a:prstGeom prst="line">
            <a:avLst/>
          </a:prstGeom>
          <a:ln w="25400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直線コネクタ 35">
            <a:extLst>
              <a:ext uri="{FF2B5EF4-FFF2-40B4-BE49-F238E27FC236}">
                <a16:creationId xmlns:a16="http://schemas.microsoft.com/office/drawing/2014/main" id="{E18D6BC5-9F37-28C4-4914-C086684FB7B6}"/>
              </a:ext>
            </a:extLst>
          </p:cNvPr>
          <p:cNvCxnSpPr>
            <a:cxnSpLocks/>
          </p:cNvCxnSpPr>
          <p:nvPr/>
        </p:nvCxnSpPr>
        <p:spPr>
          <a:xfrm rot="1080000" flipH="1">
            <a:off x="5866765" y="1244161"/>
            <a:ext cx="459393" cy="4370828"/>
          </a:xfrm>
          <a:prstGeom prst="line">
            <a:avLst/>
          </a:prstGeom>
          <a:ln w="25400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直線コネクタ 36">
            <a:extLst>
              <a:ext uri="{FF2B5EF4-FFF2-40B4-BE49-F238E27FC236}">
                <a16:creationId xmlns:a16="http://schemas.microsoft.com/office/drawing/2014/main" id="{3900A2BE-1A3B-647F-829F-EC693BC34C33}"/>
              </a:ext>
            </a:extLst>
          </p:cNvPr>
          <p:cNvCxnSpPr>
            <a:cxnSpLocks/>
          </p:cNvCxnSpPr>
          <p:nvPr/>
        </p:nvCxnSpPr>
        <p:spPr>
          <a:xfrm rot="1800000">
            <a:off x="6093385" y="1212850"/>
            <a:ext cx="0" cy="4437856"/>
          </a:xfrm>
          <a:prstGeom prst="line">
            <a:avLst/>
          </a:prstGeom>
          <a:ln w="34925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直線コネクタ 41">
            <a:extLst>
              <a:ext uri="{FF2B5EF4-FFF2-40B4-BE49-F238E27FC236}">
                <a16:creationId xmlns:a16="http://schemas.microsoft.com/office/drawing/2014/main" id="{C43B19A6-A62B-14AC-04CD-3C40C88F8BEE}"/>
              </a:ext>
            </a:extLst>
          </p:cNvPr>
          <p:cNvCxnSpPr>
            <a:cxnSpLocks/>
          </p:cNvCxnSpPr>
          <p:nvPr/>
        </p:nvCxnSpPr>
        <p:spPr>
          <a:xfrm rot="1800000" flipH="1">
            <a:off x="5867228" y="1244161"/>
            <a:ext cx="459393" cy="4370828"/>
          </a:xfrm>
          <a:prstGeom prst="line">
            <a:avLst/>
          </a:prstGeom>
          <a:ln w="25400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直線コネクタ 42">
            <a:extLst>
              <a:ext uri="{FF2B5EF4-FFF2-40B4-BE49-F238E27FC236}">
                <a16:creationId xmlns:a16="http://schemas.microsoft.com/office/drawing/2014/main" id="{D6CDC8A1-A405-6353-A955-4C96D8DBAA7E}"/>
              </a:ext>
            </a:extLst>
          </p:cNvPr>
          <p:cNvCxnSpPr>
            <a:cxnSpLocks/>
          </p:cNvCxnSpPr>
          <p:nvPr/>
        </p:nvCxnSpPr>
        <p:spPr>
          <a:xfrm rot="2160000" flipH="1">
            <a:off x="5865532" y="1244161"/>
            <a:ext cx="459393" cy="4370828"/>
          </a:xfrm>
          <a:prstGeom prst="line">
            <a:avLst/>
          </a:prstGeom>
          <a:ln w="25400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直線コネクタ 43">
            <a:extLst>
              <a:ext uri="{FF2B5EF4-FFF2-40B4-BE49-F238E27FC236}">
                <a16:creationId xmlns:a16="http://schemas.microsoft.com/office/drawing/2014/main" id="{800FC820-5AE6-7957-3285-37F0E1FCA08C}"/>
              </a:ext>
            </a:extLst>
          </p:cNvPr>
          <p:cNvCxnSpPr>
            <a:cxnSpLocks/>
          </p:cNvCxnSpPr>
          <p:nvPr/>
        </p:nvCxnSpPr>
        <p:spPr>
          <a:xfrm rot="2520000" flipH="1">
            <a:off x="5865531" y="1244161"/>
            <a:ext cx="459393" cy="4370828"/>
          </a:xfrm>
          <a:prstGeom prst="line">
            <a:avLst/>
          </a:prstGeom>
          <a:ln w="25400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直線コネクタ 44">
            <a:extLst>
              <a:ext uri="{FF2B5EF4-FFF2-40B4-BE49-F238E27FC236}">
                <a16:creationId xmlns:a16="http://schemas.microsoft.com/office/drawing/2014/main" id="{F6531028-CEBE-F5A9-63A8-427EF0627BF2}"/>
              </a:ext>
            </a:extLst>
          </p:cNvPr>
          <p:cNvCxnSpPr>
            <a:cxnSpLocks/>
          </p:cNvCxnSpPr>
          <p:nvPr/>
        </p:nvCxnSpPr>
        <p:spPr>
          <a:xfrm rot="2880000" flipH="1">
            <a:off x="5865531" y="1244161"/>
            <a:ext cx="459393" cy="4370828"/>
          </a:xfrm>
          <a:prstGeom prst="line">
            <a:avLst/>
          </a:prstGeom>
          <a:ln w="25400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直線コネクタ 48">
            <a:extLst>
              <a:ext uri="{FF2B5EF4-FFF2-40B4-BE49-F238E27FC236}">
                <a16:creationId xmlns:a16="http://schemas.microsoft.com/office/drawing/2014/main" id="{8BBEE181-3E4C-0587-6B47-85AE5F3E1CFB}"/>
              </a:ext>
            </a:extLst>
          </p:cNvPr>
          <p:cNvCxnSpPr>
            <a:cxnSpLocks/>
          </p:cNvCxnSpPr>
          <p:nvPr/>
        </p:nvCxnSpPr>
        <p:spPr>
          <a:xfrm rot="3600000">
            <a:off x="6094964" y="1211929"/>
            <a:ext cx="0" cy="4437856"/>
          </a:xfrm>
          <a:prstGeom prst="line">
            <a:avLst/>
          </a:prstGeom>
          <a:ln w="34925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直線コネクタ 49">
            <a:extLst>
              <a:ext uri="{FF2B5EF4-FFF2-40B4-BE49-F238E27FC236}">
                <a16:creationId xmlns:a16="http://schemas.microsoft.com/office/drawing/2014/main" id="{C531F126-4D96-C72A-231E-DE9412810DD5}"/>
              </a:ext>
            </a:extLst>
          </p:cNvPr>
          <p:cNvCxnSpPr>
            <a:cxnSpLocks/>
          </p:cNvCxnSpPr>
          <p:nvPr/>
        </p:nvCxnSpPr>
        <p:spPr>
          <a:xfrm rot="3600000" flipH="1">
            <a:off x="5869434" y="1245304"/>
            <a:ext cx="459393" cy="4370828"/>
          </a:xfrm>
          <a:prstGeom prst="line">
            <a:avLst/>
          </a:prstGeom>
          <a:ln w="25400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直線コネクタ 50">
            <a:extLst>
              <a:ext uri="{FF2B5EF4-FFF2-40B4-BE49-F238E27FC236}">
                <a16:creationId xmlns:a16="http://schemas.microsoft.com/office/drawing/2014/main" id="{FBF3FF6D-7851-C475-6B11-CC0287A16B2D}"/>
              </a:ext>
            </a:extLst>
          </p:cNvPr>
          <p:cNvCxnSpPr>
            <a:cxnSpLocks/>
          </p:cNvCxnSpPr>
          <p:nvPr/>
        </p:nvCxnSpPr>
        <p:spPr>
          <a:xfrm rot="3960000" flipH="1">
            <a:off x="5867965" y="1244456"/>
            <a:ext cx="459393" cy="4370828"/>
          </a:xfrm>
          <a:prstGeom prst="line">
            <a:avLst/>
          </a:prstGeom>
          <a:ln w="25400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直線コネクタ 51">
            <a:extLst>
              <a:ext uri="{FF2B5EF4-FFF2-40B4-BE49-F238E27FC236}">
                <a16:creationId xmlns:a16="http://schemas.microsoft.com/office/drawing/2014/main" id="{B454CCF7-2D31-5CE1-B3A5-3B075FD234A6}"/>
              </a:ext>
            </a:extLst>
          </p:cNvPr>
          <p:cNvCxnSpPr>
            <a:cxnSpLocks/>
          </p:cNvCxnSpPr>
          <p:nvPr/>
        </p:nvCxnSpPr>
        <p:spPr>
          <a:xfrm rot="4320000" flipH="1">
            <a:off x="5867965" y="1244456"/>
            <a:ext cx="459393" cy="4370828"/>
          </a:xfrm>
          <a:prstGeom prst="line">
            <a:avLst/>
          </a:prstGeom>
          <a:ln w="25400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直線コネクタ 52">
            <a:extLst>
              <a:ext uri="{FF2B5EF4-FFF2-40B4-BE49-F238E27FC236}">
                <a16:creationId xmlns:a16="http://schemas.microsoft.com/office/drawing/2014/main" id="{F3EB823C-4048-4724-7DC6-B696EC255D2F}"/>
              </a:ext>
            </a:extLst>
          </p:cNvPr>
          <p:cNvCxnSpPr>
            <a:cxnSpLocks/>
          </p:cNvCxnSpPr>
          <p:nvPr/>
        </p:nvCxnSpPr>
        <p:spPr>
          <a:xfrm rot="4680000" flipH="1">
            <a:off x="5867965" y="1244456"/>
            <a:ext cx="459393" cy="4370828"/>
          </a:xfrm>
          <a:prstGeom prst="line">
            <a:avLst/>
          </a:prstGeom>
          <a:ln w="25400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直線コネクタ 54">
            <a:extLst>
              <a:ext uri="{FF2B5EF4-FFF2-40B4-BE49-F238E27FC236}">
                <a16:creationId xmlns:a16="http://schemas.microsoft.com/office/drawing/2014/main" id="{650B21FA-0376-CC0C-F411-F470E9AAEFE3}"/>
              </a:ext>
            </a:extLst>
          </p:cNvPr>
          <p:cNvCxnSpPr>
            <a:cxnSpLocks/>
          </p:cNvCxnSpPr>
          <p:nvPr/>
        </p:nvCxnSpPr>
        <p:spPr>
          <a:xfrm rot="5400000">
            <a:off x="6092465" y="1211254"/>
            <a:ext cx="0" cy="4437856"/>
          </a:xfrm>
          <a:prstGeom prst="line">
            <a:avLst/>
          </a:prstGeom>
          <a:ln w="34925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直線コネクタ 55">
            <a:extLst>
              <a:ext uri="{FF2B5EF4-FFF2-40B4-BE49-F238E27FC236}">
                <a16:creationId xmlns:a16="http://schemas.microsoft.com/office/drawing/2014/main" id="{5E2434E1-3052-A003-8637-5CB89F1E9512}"/>
              </a:ext>
            </a:extLst>
          </p:cNvPr>
          <p:cNvCxnSpPr>
            <a:cxnSpLocks/>
          </p:cNvCxnSpPr>
          <p:nvPr/>
        </p:nvCxnSpPr>
        <p:spPr>
          <a:xfrm rot="5400000" flipH="1">
            <a:off x="5866446" y="1246732"/>
            <a:ext cx="459393" cy="4370828"/>
          </a:xfrm>
          <a:prstGeom prst="line">
            <a:avLst/>
          </a:prstGeom>
          <a:ln w="25400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直線コネクタ 56">
            <a:extLst>
              <a:ext uri="{FF2B5EF4-FFF2-40B4-BE49-F238E27FC236}">
                <a16:creationId xmlns:a16="http://schemas.microsoft.com/office/drawing/2014/main" id="{770E4AC1-647A-7142-963C-FB4251CE814C}"/>
              </a:ext>
            </a:extLst>
          </p:cNvPr>
          <p:cNvCxnSpPr>
            <a:cxnSpLocks/>
          </p:cNvCxnSpPr>
          <p:nvPr/>
        </p:nvCxnSpPr>
        <p:spPr>
          <a:xfrm rot="5760000" flipH="1">
            <a:off x="5865598" y="1245263"/>
            <a:ext cx="459393" cy="4370828"/>
          </a:xfrm>
          <a:prstGeom prst="line">
            <a:avLst/>
          </a:prstGeom>
          <a:ln w="25400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直線コネクタ 57">
            <a:extLst>
              <a:ext uri="{FF2B5EF4-FFF2-40B4-BE49-F238E27FC236}">
                <a16:creationId xmlns:a16="http://schemas.microsoft.com/office/drawing/2014/main" id="{4C08F032-7DF3-EC85-EE0B-3298F6FDFC01}"/>
              </a:ext>
            </a:extLst>
          </p:cNvPr>
          <p:cNvCxnSpPr>
            <a:cxnSpLocks/>
          </p:cNvCxnSpPr>
          <p:nvPr/>
        </p:nvCxnSpPr>
        <p:spPr>
          <a:xfrm rot="6120000" flipH="1">
            <a:off x="5865597" y="1245262"/>
            <a:ext cx="459393" cy="4370828"/>
          </a:xfrm>
          <a:prstGeom prst="line">
            <a:avLst/>
          </a:prstGeom>
          <a:ln w="25400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直線コネクタ 58">
            <a:extLst>
              <a:ext uri="{FF2B5EF4-FFF2-40B4-BE49-F238E27FC236}">
                <a16:creationId xmlns:a16="http://schemas.microsoft.com/office/drawing/2014/main" id="{A796C2C5-DE36-03A1-3860-058382863930}"/>
              </a:ext>
            </a:extLst>
          </p:cNvPr>
          <p:cNvCxnSpPr>
            <a:cxnSpLocks/>
          </p:cNvCxnSpPr>
          <p:nvPr/>
        </p:nvCxnSpPr>
        <p:spPr>
          <a:xfrm rot="6480000" flipH="1">
            <a:off x="5865597" y="1245262"/>
            <a:ext cx="459393" cy="4370828"/>
          </a:xfrm>
          <a:prstGeom prst="line">
            <a:avLst/>
          </a:prstGeom>
          <a:ln w="25400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直線コネクタ 60">
            <a:extLst>
              <a:ext uri="{FF2B5EF4-FFF2-40B4-BE49-F238E27FC236}">
                <a16:creationId xmlns:a16="http://schemas.microsoft.com/office/drawing/2014/main" id="{AE8237D7-3E06-89ED-F9A0-0CC01CEE9513}"/>
              </a:ext>
            </a:extLst>
          </p:cNvPr>
          <p:cNvCxnSpPr>
            <a:cxnSpLocks/>
          </p:cNvCxnSpPr>
          <p:nvPr/>
        </p:nvCxnSpPr>
        <p:spPr>
          <a:xfrm rot="7200000">
            <a:off x="6093385" y="1211007"/>
            <a:ext cx="0" cy="4437856"/>
          </a:xfrm>
          <a:prstGeom prst="line">
            <a:avLst/>
          </a:prstGeom>
          <a:ln w="34925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直線コネクタ 61">
            <a:extLst>
              <a:ext uri="{FF2B5EF4-FFF2-40B4-BE49-F238E27FC236}">
                <a16:creationId xmlns:a16="http://schemas.microsoft.com/office/drawing/2014/main" id="{75BA99CE-0B6F-890B-AB63-88EDC4987580}"/>
              </a:ext>
            </a:extLst>
          </p:cNvPr>
          <p:cNvCxnSpPr>
            <a:cxnSpLocks/>
          </p:cNvCxnSpPr>
          <p:nvPr/>
        </p:nvCxnSpPr>
        <p:spPr>
          <a:xfrm rot="7200000" flipH="1">
            <a:off x="5865892" y="1248061"/>
            <a:ext cx="459393" cy="4370828"/>
          </a:xfrm>
          <a:prstGeom prst="line">
            <a:avLst/>
          </a:prstGeom>
          <a:ln w="25400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3" name="直線コネクタ 62">
            <a:extLst>
              <a:ext uri="{FF2B5EF4-FFF2-40B4-BE49-F238E27FC236}">
                <a16:creationId xmlns:a16="http://schemas.microsoft.com/office/drawing/2014/main" id="{4A4FCD84-5F29-B677-0F01-3927C9CF5AF6}"/>
              </a:ext>
            </a:extLst>
          </p:cNvPr>
          <p:cNvCxnSpPr>
            <a:cxnSpLocks/>
          </p:cNvCxnSpPr>
          <p:nvPr/>
        </p:nvCxnSpPr>
        <p:spPr>
          <a:xfrm rot="7560000" flipH="1">
            <a:off x="5865892" y="1246365"/>
            <a:ext cx="459393" cy="4370828"/>
          </a:xfrm>
          <a:prstGeom prst="line">
            <a:avLst/>
          </a:prstGeom>
          <a:ln w="25400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直線コネクタ 63">
            <a:extLst>
              <a:ext uri="{FF2B5EF4-FFF2-40B4-BE49-F238E27FC236}">
                <a16:creationId xmlns:a16="http://schemas.microsoft.com/office/drawing/2014/main" id="{3078318A-036C-E28E-4220-E63CC8B59844}"/>
              </a:ext>
            </a:extLst>
          </p:cNvPr>
          <p:cNvCxnSpPr>
            <a:cxnSpLocks/>
          </p:cNvCxnSpPr>
          <p:nvPr/>
        </p:nvCxnSpPr>
        <p:spPr>
          <a:xfrm rot="7920000" flipH="1">
            <a:off x="5865892" y="1246364"/>
            <a:ext cx="459393" cy="4370828"/>
          </a:xfrm>
          <a:prstGeom prst="line">
            <a:avLst/>
          </a:prstGeom>
          <a:ln w="25400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5" name="直線コネクタ 64">
            <a:extLst>
              <a:ext uri="{FF2B5EF4-FFF2-40B4-BE49-F238E27FC236}">
                <a16:creationId xmlns:a16="http://schemas.microsoft.com/office/drawing/2014/main" id="{82923B30-C381-4C5E-DC97-C402162374B0}"/>
              </a:ext>
            </a:extLst>
          </p:cNvPr>
          <p:cNvCxnSpPr>
            <a:cxnSpLocks/>
          </p:cNvCxnSpPr>
          <p:nvPr/>
        </p:nvCxnSpPr>
        <p:spPr>
          <a:xfrm rot="8280000" flipH="1">
            <a:off x="5865892" y="1246364"/>
            <a:ext cx="459393" cy="4370828"/>
          </a:xfrm>
          <a:prstGeom prst="line">
            <a:avLst/>
          </a:prstGeom>
          <a:ln w="25400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7" name="直線コネクタ 66">
            <a:extLst>
              <a:ext uri="{FF2B5EF4-FFF2-40B4-BE49-F238E27FC236}">
                <a16:creationId xmlns:a16="http://schemas.microsoft.com/office/drawing/2014/main" id="{D8B9D3F2-6AD7-8B03-28F0-C910F20B10B4}"/>
              </a:ext>
            </a:extLst>
          </p:cNvPr>
          <p:cNvCxnSpPr>
            <a:cxnSpLocks/>
          </p:cNvCxnSpPr>
          <p:nvPr/>
        </p:nvCxnSpPr>
        <p:spPr>
          <a:xfrm rot="9000000">
            <a:off x="6094971" y="1211254"/>
            <a:ext cx="0" cy="4437856"/>
          </a:xfrm>
          <a:prstGeom prst="line">
            <a:avLst/>
          </a:prstGeom>
          <a:ln w="34925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8" name="直線コネクタ 67">
            <a:extLst>
              <a:ext uri="{FF2B5EF4-FFF2-40B4-BE49-F238E27FC236}">
                <a16:creationId xmlns:a16="http://schemas.microsoft.com/office/drawing/2014/main" id="{9E4365EB-721F-6E4D-70C7-5F525DB17886}"/>
              </a:ext>
            </a:extLst>
          </p:cNvPr>
          <p:cNvCxnSpPr>
            <a:cxnSpLocks/>
          </p:cNvCxnSpPr>
          <p:nvPr/>
        </p:nvCxnSpPr>
        <p:spPr>
          <a:xfrm rot="9000000" flipH="1">
            <a:off x="5865412" y="1248935"/>
            <a:ext cx="459393" cy="4370828"/>
          </a:xfrm>
          <a:prstGeom prst="line">
            <a:avLst/>
          </a:prstGeom>
          <a:ln w="25400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9" name="直線コネクタ 68">
            <a:extLst>
              <a:ext uri="{FF2B5EF4-FFF2-40B4-BE49-F238E27FC236}">
                <a16:creationId xmlns:a16="http://schemas.microsoft.com/office/drawing/2014/main" id="{C066625C-8CD6-BFEE-AFC0-9EC6539666C1}"/>
              </a:ext>
            </a:extLst>
          </p:cNvPr>
          <p:cNvCxnSpPr>
            <a:cxnSpLocks/>
          </p:cNvCxnSpPr>
          <p:nvPr/>
        </p:nvCxnSpPr>
        <p:spPr>
          <a:xfrm rot="9360000" flipH="1">
            <a:off x="5866260" y="1247466"/>
            <a:ext cx="459393" cy="4370828"/>
          </a:xfrm>
          <a:prstGeom prst="line">
            <a:avLst/>
          </a:prstGeom>
          <a:ln w="25400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0" name="直線コネクタ 69">
            <a:extLst>
              <a:ext uri="{FF2B5EF4-FFF2-40B4-BE49-F238E27FC236}">
                <a16:creationId xmlns:a16="http://schemas.microsoft.com/office/drawing/2014/main" id="{4A80A13C-C237-E32E-D8A5-43E388402EF5}"/>
              </a:ext>
            </a:extLst>
          </p:cNvPr>
          <p:cNvCxnSpPr>
            <a:cxnSpLocks/>
          </p:cNvCxnSpPr>
          <p:nvPr/>
        </p:nvCxnSpPr>
        <p:spPr>
          <a:xfrm rot="9720000" flipH="1">
            <a:off x="5866261" y="1247465"/>
            <a:ext cx="459393" cy="4370828"/>
          </a:xfrm>
          <a:prstGeom prst="line">
            <a:avLst/>
          </a:prstGeom>
          <a:ln w="25400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1" name="直線コネクタ 70">
            <a:extLst>
              <a:ext uri="{FF2B5EF4-FFF2-40B4-BE49-F238E27FC236}">
                <a16:creationId xmlns:a16="http://schemas.microsoft.com/office/drawing/2014/main" id="{CAE8D8E4-B6EF-AE39-BF5F-9EF65F8350AD}"/>
              </a:ext>
            </a:extLst>
          </p:cNvPr>
          <p:cNvCxnSpPr>
            <a:cxnSpLocks/>
          </p:cNvCxnSpPr>
          <p:nvPr/>
        </p:nvCxnSpPr>
        <p:spPr>
          <a:xfrm rot="10080000" flipH="1">
            <a:off x="5866261" y="1247465"/>
            <a:ext cx="459393" cy="4370828"/>
          </a:xfrm>
          <a:prstGeom prst="line">
            <a:avLst/>
          </a:prstGeom>
          <a:ln w="25400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346061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E6E7FE-CE47-B642-E63D-4AA279D9E0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楕円 26">
            <a:extLst>
              <a:ext uri="{FF2B5EF4-FFF2-40B4-BE49-F238E27FC236}">
                <a16:creationId xmlns:a16="http://schemas.microsoft.com/office/drawing/2014/main" id="{1E2C737B-65B9-9560-FD42-D16F5B7FE40A}"/>
              </a:ext>
            </a:extLst>
          </p:cNvPr>
          <p:cNvSpPr/>
          <p:nvPr/>
        </p:nvSpPr>
        <p:spPr>
          <a:xfrm>
            <a:off x="3812380" y="1147761"/>
            <a:ext cx="4572000" cy="4572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535EDB2A-72B9-B44C-3960-EB476FB80A7B}"/>
              </a:ext>
            </a:extLst>
          </p:cNvPr>
          <p:cNvSpPr txBox="1"/>
          <p:nvPr/>
        </p:nvSpPr>
        <p:spPr>
          <a:xfrm>
            <a:off x="1182532" y="983152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200" b="1" dirty="0"/>
              <a:t>文字ベース</a:t>
            </a:r>
            <a:endParaRPr kumimoji="1" lang="ja-JP" altLang="en-US" sz="3200" b="1" dirty="0"/>
          </a:p>
        </p:txBody>
      </p:sp>
      <p:cxnSp>
        <p:nvCxnSpPr>
          <p:cNvPr id="25" name="直線コネクタ 24">
            <a:extLst>
              <a:ext uri="{FF2B5EF4-FFF2-40B4-BE49-F238E27FC236}">
                <a16:creationId xmlns:a16="http://schemas.microsoft.com/office/drawing/2014/main" id="{16EE7E55-AF1A-D2E0-57BE-B3BCF1BB4F3C}"/>
              </a:ext>
            </a:extLst>
          </p:cNvPr>
          <p:cNvCxnSpPr>
            <a:cxnSpLocks/>
          </p:cNvCxnSpPr>
          <p:nvPr/>
        </p:nvCxnSpPr>
        <p:spPr>
          <a:xfrm>
            <a:off x="6096001" y="1212850"/>
            <a:ext cx="0" cy="4437856"/>
          </a:xfrm>
          <a:prstGeom prst="line">
            <a:avLst/>
          </a:prstGeom>
          <a:ln w="34925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直線コネクタ 30">
            <a:extLst>
              <a:ext uri="{FF2B5EF4-FFF2-40B4-BE49-F238E27FC236}">
                <a16:creationId xmlns:a16="http://schemas.microsoft.com/office/drawing/2014/main" id="{5F3B3275-2191-FC1B-BD47-FD2C26EEC111}"/>
              </a:ext>
            </a:extLst>
          </p:cNvPr>
          <p:cNvCxnSpPr>
            <a:cxnSpLocks/>
          </p:cNvCxnSpPr>
          <p:nvPr/>
        </p:nvCxnSpPr>
        <p:spPr>
          <a:xfrm flipH="1">
            <a:off x="5866535" y="1244160"/>
            <a:ext cx="459393" cy="4370828"/>
          </a:xfrm>
          <a:prstGeom prst="line">
            <a:avLst/>
          </a:prstGeom>
          <a:ln w="25400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直線コネクタ 33">
            <a:extLst>
              <a:ext uri="{FF2B5EF4-FFF2-40B4-BE49-F238E27FC236}">
                <a16:creationId xmlns:a16="http://schemas.microsoft.com/office/drawing/2014/main" id="{C604562B-302C-6546-E066-32DEF2C69028}"/>
              </a:ext>
            </a:extLst>
          </p:cNvPr>
          <p:cNvCxnSpPr>
            <a:cxnSpLocks/>
          </p:cNvCxnSpPr>
          <p:nvPr/>
        </p:nvCxnSpPr>
        <p:spPr>
          <a:xfrm rot="360000" flipH="1">
            <a:off x="5868076" y="1244160"/>
            <a:ext cx="459393" cy="4370828"/>
          </a:xfrm>
          <a:prstGeom prst="line">
            <a:avLst/>
          </a:prstGeom>
          <a:ln w="25400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直線コネクタ 34">
            <a:extLst>
              <a:ext uri="{FF2B5EF4-FFF2-40B4-BE49-F238E27FC236}">
                <a16:creationId xmlns:a16="http://schemas.microsoft.com/office/drawing/2014/main" id="{94CC7CFF-3432-6818-9B0E-BC91308996C0}"/>
              </a:ext>
            </a:extLst>
          </p:cNvPr>
          <p:cNvCxnSpPr>
            <a:cxnSpLocks/>
          </p:cNvCxnSpPr>
          <p:nvPr/>
        </p:nvCxnSpPr>
        <p:spPr>
          <a:xfrm rot="720000" flipH="1">
            <a:off x="5868076" y="1244161"/>
            <a:ext cx="459393" cy="4370828"/>
          </a:xfrm>
          <a:prstGeom prst="line">
            <a:avLst/>
          </a:prstGeom>
          <a:ln w="25400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直線コネクタ 35">
            <a:extLst>
              <a:ext uri="{FF2B5EF4-FFF2-40B4-BE49-F238E27FC236}">
                <a16:creationId xmlns:a16="http://schemas.microsoft.com/office/drawing/2014/main" id="{3E6ECA54-AB1E-3767-9676-E55633E7FD7F}"/>
              </a:ext>
            </a:extLst>
          </p:cNvPr>
          <p:cNvCxnSpPr>
            <a:cxnSpLocks/>
          </p:cNvCxnSpPr>
          <p:nvPr/>
        </p:nvCxnSpPr>
        <p:spPr>
          <a:xfrm rot="1080000" flipH="1">
            <a:off x="5866765" y="1244161"/>
            <a:ext cx="459393" cy="4370828"/>
          </a:xfrm>
          <a:prstGeom prst="line">
            <a:avLst/>
          </a:prstGeom>
          <a:ln w="25400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直線コネクタ 36">
            <a:extLst>
              <a:ext uri="{FF2B5EF4-FFF2-40B4-BE49-F238E27FC236}">
                <a16:creationId xmlns:a16="http://schemas.microsoft.com/office/drawing/2014/main" id="{C25162E9-2024-A728-B25E-E64953D740DC}"/>
              </a:ext>
            </a:extLst>
          </p:cNvPr>
          <p:cNvCxnSpPr>
            <a:cxnSpLocks/>
          </p:cNvCxnSpPr>
          <p:nvPr/>
        </p:nvCxnSpPr>
        <p:spPr>
          <a:xfrm rot="1800000">
            <a:off x="6093385" y="1212850"/>
            <a:ext cx="0" cy="4437856"/>
          </a:xfrm>
          <a:prstGeom prst="line">
            <a:avLst/>
          </a:prstGeom>
          <a:ln w="34925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直線コネクタ 41">
            <a:extLst>
              <a:ext uri="{FF2B5EF4-FFF2-40B4-BE49-F238E27FC236}">
                <a16:creationId xmlns:a16="http://schemas.microsoft.com/office/drawing/2014/main" id="{DB22F153-13B6-68BF-192E-93F9B5D491DC}"/>
              </a:ext>
            </a:extLst>
          </p:cNvPr>
          <p:cNvCxnSpPr>
            <a:cxnSpLocks/>
          </p:cNvCxnSpPr>
          <p:nvPr/>
        </p:nvCxnSpPr>
        <p:spPr>
          <a:xfrm rot="1800000" flipH="1">
            <a:off x="5867228" y="1244161"/>
            <a:ext cx="459393" cy="4370828"/>
          </a:xfrm>
          <a:prstGeom prst="line">
            <a:avLst/>
          </a:prstGeom>
          <a:ln w="25400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直線コネクタ 42">
            <a:extLst>
              <a:ext uri="{FF2B5EF4-FFF2-40B4-BE49-F238E27FC236}">
                <a16:creationId xmlns:a16="http://schemas.microsoft.com/office/drawing/2014/main" id="{0334AA9D-397B-6BCF-07F5-F0050CA0DAA2}"/>
              </a:ext>
            </a:extLst>
          </p:cNvPr>
          <p:cNvCxnSpPr>
            <a:cxnSpLocks/>
          </p:cNvCxnSpPr>
          <p:nvPr/>
        </p:nvCxnSpPr>
        <p:spPr>
          <a:xfrm rot="2160000" flipH="1">
            <a:off x="5865532" y="1244161"/>
            <a:ext cx="459393" cy="4370828"/>
          </a:xfrm>
          <a:prstGeom prst="line">
            <a:avLst/>
          </a:prstGeom>
          <a:ln w="25400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直線コネクタ 43">
            <a:extLst>
              <a:ext uri="{FF2B5EF4-FFF2-40B4-BE49-F238E27FC236}">
                <a16:creationId xmlns:a16="http://schemas.microsoft.com/office/drawing/2014/main" id="{633DD2E8-7871-747D-0952-DF9CF854566C}"/>
              </a:ext>
            </a:extLst>
          </p:cNvPr>
          <p:cNvCxnSpPr>
            <a:cxnSpLocks/>
          </p:cNvCxnSpPr>
          <p:nvPr/>
        </p:nvCxnSpPr>
        <p:spPr>
          <a:xfrm rot="2520000" flipH="1">
            <a:off x="5865531" y="1244161"/>
            <a:ext cx="459393" cy="4370828"/>
          </a:xfrm>
          <a:prstGeom prst="line">
            <a:avLst/>
          </a:prstGeom>
          <a:ln w="25400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直線コネクタ 44">
            <a:extLst>
              <a:ext uri="{FF2B5EF4-FFF2-40B4-BE49-F238E27FC236}">
                <a16:creationId xmlns:a16="http://schemas.microsoft.com/office/drawing/2014/main" id="{CB444239-1B4B-AF68-A916-62ECD976CF34}"/>
              </a:ext>
            </a:extLst>
          </p:cNvPr>
          <p:cNvCxnSpPr>
            <a:cxnSpLocks/>
          </p:cNvCxnSpPr>
          <p:nvPr/>
        </p:nvCxnSpPr>
        <p:spPr>
          <a:xfrm rot="2880000" flipH="1">
            <a:off x="5865531" y="1244161"/>
            <a:ext cx="459393" cy="4370828"/>
          </a:xfrm>
          <a:prstGeom prst="line">
            <a:avLst/>
          </a:prstGeom>
          <a:ln w="25400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直線コネクタ 48">
            <a:extLst>
              <a:ext uri="{FF2B5EF4-FFF2-40B4-BE49-F238E27FC236}">
                <a16:creationId xmlns:a16="http://schemas.microsoft.com/office/drawing/2014/main" id="{2FB00C2F-08EF-48FA-6425-2566C2E0BD71}"/>
              </a:ext>
            </a:extLst>
          </p:cNvPr>
          <p:cNvCxnSpPr>
            <a:cxnSpLocks/>
          </p:cNvCxnSpPr>
          <p:nvPr/>
        </p:nvCxnSpPr>
        <p:spPr>
          <a:xfrm rot="3600000">
            <a:off x="6094964" y="1211929"/>
            <a:ext cx="0" cy="4437856"/>
          </a:xfrm>
          <a:prstGeom prst="line">
            <a:avLst/>
          </a:prstGeom>
          <a:ln w="34925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直線コネクタ 49">
            <a:extLst>
              <a:ext uri="{FF2B5EF4-FFF2-40B4-BE49-F238E27FC236}">
                <a16:creationId xmlns:a16="http://schemas.microsoft.com/office/drawing/2014/main" id="{413DD92B-074A-7A0F-1F02-D5CBBF73DBE4}"/>
              </a:ext>
            </a:extLst>
          </p:cNvPr>
          <p:cNvCxnSpPr>
            <a:cxnSpLocks/>
          </p:cNvCxnSpPr>
          <p:nvPr/>
        </p:nvCxnSpPr>
        <p:spPr>
          <a:xfrm rot="3600000" flipH="1">
            <a:off x="5869434" y="1245304"/>
            <a:ext cx="459393" cy="4370828"/>
          </a:xfrm>
          <a:prstGeom prst="line">
            <a:avLst/>
          </a:prstGeom>
          <a:ln w="25400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直線コネクタ 50">
            <a:extLst>
              <a:ext uri="{FF2B5EF4-FFF2-40B4-BE49-F238E27FC236}">
                <a16:creationId xmlns:a16="http://schemas.microsoft.com/office/drawing/2014/main" id="{E7DDCE32-C01C-CC43-1297-B83619F68552}"/>
              </a:ext>
            </a:extLst>
          </p:cNvPr>
          <p:cNvCxnSpPr>
            <a:cxnSpLocks/>
          </p:cNvCxnSpPr>
          <p:nvPr/>
        </p:nvCxnSpPr>
        <p:spPr>
          <a:xfrm rot="3960000" flipH="1">
            <a:off x="5867965" y="1244456"/>
            <a:ext cx="459393" cy="4370828"/>
          </a:xfrm>
          <a:prstGeom prst="line">
            <a:avLst/>
          </a:prstGeom>
          <a:ln w="25400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直線コネクタ 51">
            <a:extLst>
              <a:ext uri="{FF2B5EF4-FFF2-40B4-BE49-F238E27FC236}">
                <a16:creationId xmlns:a16="http://schemas.microsoft.com/office/drawing/2014/main" id="{F3ECE676-DE39-2E18-8FFF-FB29E002689C}"/>
              </a:ext>
            </a:extLst>
          </p:cNvPr>
          <p:cNvCxnSpPr>
            <a:cxnSpLocks/>
          </p:cNvCxnSpPr>
          <p:nvPr/>
        </p:nvCxnSpPr>
        <p:spPr>
          <a:xfrm rot="4320000" flipH="1">
            <a:off x="5867965" y="1244456"/>
            <a:ext cx="459393" cy="4370828"/>
          </a:xfrm>
          <a:prstGeom prst="line">
            <a:avLst/>
          </a:prstGeom>
          <a:ln w="25400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直線コネクタ 52">
            <a:extLst>
              <a:ext uri="{FF2B5EF4-FFF2-40B4-BE49-F238E27FC236}">
                <a16:creationId xmlns:a16="http://schemas.microsoft.com/office/drawing/2014/main" id="{86EB816D-06AB-907B-CD45-42262E388FB8}"/>
              </a:ext>
            </a:extLst>
          </p:cNvPr>
          <p:cNvCxnSpPr>
            <a:cxnSpLocks/>
          </p:cNvCxnSpPr>
          <p:nvPr/>
        </p:nvCxnSpPr>
        <p:spPr>
          <a:xfrm rot="4680000" flipH="1">
            <a:off x="5867965" y="1244456"/>
            <a:ext cx="459393" cy="4370828"/>
          </a:xfrm>
          <a:prstGeom prst="line">
            <a:avLst/>
          </a:prstGeom>
          <a:ln w="25400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直線コネクタ 54">
            <a:extLst>
              <a:ext uri="{FF2B5EF4-FFF2-40B4-BE49-F238E27FC236}">
                <a16:creationId xmlns:a16="http://schemas.microsoft.com/office/drawing/2014/main" id="{CBD3F338-8E9B-5DCD-4131-22F7752D26B2}"/>
              </a:ext>
            </a:extLst>
          </p:cNvPr>
          <p:cNvCxnSpPr>
            <a:cxnSpLocks/>
          </p:cNvCxnSpPr>
          <p:nvPr/>
        </p:nvCxnSpPr>
        <p:spPr>
          <a:xfrm rot="5400000">
            <a:off x="6092465" y="1211254"/>
            <a:ext cx="0" cy="4437856"/>
          </a:xfrm>
          <a:prstGeom prst="line">
            <a:avLst/>
          </a:prstGeom>
          <a:ln w="34925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直線コネクタ 55">
            <a:extLst>
              <a:ext uri="{FF2B5EF4-FFF2-40B4-BE49-F238E27FC236}">
                <a16:creationId xmlns:a16="http://schemas.microsoft.com/office/drawing/2014/main" id="{0AAA6138-714C-B734-2B52-C1967A2AFE79}"/>
              </a:ext>
            </a:extLst>
          </p:cNvPr>
          <p:cNvCxnSpPr>
            <a:cxnSpLocks/>
          </p:cNvCxnSpPr>
          <p:nvPr/>
        </p:nvCxnSpPr>
        <p:spPr>
          <a:xfrm rot="5400000" flipH="1">
            <a:off x="5866446" y="1246732"/>
            <a:ext cx="459393" cy="4370828"/>
          </a:xfrm>
          <a:prstGeom prst="line">
            <a:avLst/>
          </a:prstGeom>
          <a:ln w="25400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直線コネクタ 56">
            <a:extLst>
              <a:ext uri="{FF2B5EF4-FFF2-40B4-BE49-F238E27FC236}">
                <a16:creationId xmlns:a16="http://schemas.microsoft.com/office/drawing/2014/main" id="{FAA50B3E-E992-88F3-F468-7F165CD855BB}"/>
              </a:ext>
            </a:extLst>
          </p:cNvPr>
          <p:cNvCxnSpPr>
            <a:cxnSpLocks/>
          </p:cNvCxnSpPr>
          <p:nvPr/>
        </p:nvCxnSpPr>
        <p:spPr>
          <a:xfrm rot="5760000" flipH="1">
            <a:off x="5865598" y="1245263"/>
            <a:ext cx="459393" cy="4370828"/>
          </a:xfrm>
          <a:prstGeom prst="line">
            <a:avLst/>
          </a:prstGeom>
          <a:ln w="25400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直線コネクタ 57">
            <a:extLst>
              <a:ext uri="{FF2B5EF4-FFF2-40B4-BE49-F238E27FC236}">
                <a16:creationId xmlns:a16="http://schemas.microsoft.com/office/drawing/2014/main" id="{358B634F-2418-67D4-9757-6B0A1C4E58D3}"/>
              </a:ext>
            </a:extLst>
          </p:cNvPr>
          <p:cNvCxnSpPr>
            <a:cxnSpLocks/>
          </p:cNvCxnSpPr>
          <p:nvPr/>
        </p:nvCxnSpPr>
        <p:spPr>
          <a:xfrm rot="6120000" flipH="1">
            <a:off x="5865597" y="1245262"/>
            <a:ext cx="459393" cy="4370828"/>
          </a:xfrm>
          <a:prstGeom prst="line">
            <a:avLst/>
          </a:prstGeom>
          <a:ln w="25400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直線コネクタ 58">
            <a:extLst>
              <a:ext uri="{FF2B5EF4-FFF2-40B4-BE49-F238E27FC236}">
                <a16:creationId xmlns:a16="http://schemas.microsoft.com/office/drawing/2014/main" id="{7079E4D5-994B-7E9F-AB87-52CFFBEFCD6D}"/>
              </a:ext>
            </a:extLst>
          </p:cNvPr>
          <p:cNvCxnSpPr>
            <a:cxnSpLocks/>
          </p:cNvCxnSpPr>
          <p:nvPr/>
        </p:nvCxnSpPr>
        <p:spPr>
          <a:xfrm rot="6480000" flipH="1">
            <a:off x="5865597" y="1245262"/>
            <a:ext cx="459393" cy="4370828"/>
          </a:xfrm>
          <a:prstGeom prst="line">
            <a:avLst/>
          </a:prstGeom>
          <a:ln w="25400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直線コネクタ 60">
            <a:extLst>
              <a:ext uri="{FF2B5EF4-FFF2-40B4-BE49-F238E27FC236}">
                <a16:creationId xmlns:a16="http://schemas.microsoft.com/office/drawing/2014/main" id="{5DE22005-E504-9607-A99A-6BA493C7D8C1}"/>
              </a:ext>
            </a:extLst>
          </p:cNvPr>
          <p:cNvCxnSpPr>
            <a:cxnSpLocks/>
          </p:cNvCxnSpPr>
          <p:nvPr/>
        </p:nvCxnSpPr>
        <p:spPr>
          <a:xfrm rot="7200000">
            <a:off x="6093385" y="1211007"/>
            <a:ext cx="0" cy="4437856"/>
          </a:xfrm>
          <a:prstGeom prst="line">
            <a:avLst/>
          </a:prstGeom>
          <a:ln w="34925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直線コネクタ 61">
            <a:extLst>
              <a:ext uri="{FF2B5EF4-FFF2-40B4-BE49-F238E27FC236}">
                <a16:creationId xmlns:a16="http://schemas.microsoft.com/office/drawing/2014/main" id="{3FE3ECA0-8694-C10B-0DB8-25C50BC7206F}"/>
              </a:ext>
            </a:extLst>
          </p:cNvPr>
          <p:cNvCxnSpPr>
            <a:cxnSpLocks/>
          </p:cNvCxnSpPr>
          <p:nvPr/>
        </p:nvCxnSpPr>
        <p:spPr>
          <a:xfrm rot="7200000" flipH="1">
            <a:off x="5865892" y="1248061"/>
            <a:ext cx="459393" cy="4370828"/>
          </a:xfrm>
          <a:prstGeom prst="line">
            <a:avLst/>
          </a:prstGeom>
          <a:ln w="25400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3" name="直線コネクタ 62">
            <a:extLst>
              <a:ext uri="{FF2B5EF4-FFF2-40B4-BE49-F238E27FC236}">
                <a16:creationId xmlns:a16="http://schemas.microsoft.com/office/drawing/2014/main" id="{794378C6-5D99-6A1A-0493-52169040D979}"/>
              </a:ext>
            </a:extLst>
          </p:cNvPr>
          <p:cNvCxnSpPr>
            <a:cxnSpLocks/>
          </p:cNvCxnSpPr>
          <p:nvPr/>
        </p:nvCxnSpPr>
        <p:spPr>
          <a:xfrm rot="7560000" flipH="1">
            <a:off x="5865892" y="1246365"/>
            <a:ext cx="459393" cy="4370828"/>
          </a:xfrm>
          <a:prstGeom prst="line">
            <a:avLst/>
          </a:prstGeom>
          <a:ln w="25400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直線コネクタ 63">
            <a:extLst>
              <a:ext uri="{FF2B5EF4-FFF2-40B4-BE49-F238E27FC236}">
                <a16:creationId xmlns:a16="http://schemas.microsoft.com/office/drawing/2014/main" id="{F6C74865-EDA8-F5D2-480C-769A7DBB4845}"/>
              </a:ext>
            </a:extLst>
          </p:cNvPr>
          <p:cNvCxnSpPr>
            <a:cxnSpLocks/>
          </p:cNvCxnSpPr>
          <p:nvPr/>
        </p:nvCxnSpPr>
        <p:spPr>
          <a:xfrm rot="7920000" flipH="1">
            <a:off x="5865892" y="1246364"/>
            <a:ext cx="459393" cy="4370828"/>
          </a:xfrm>
          <a:prstGeom prst="line">
            <a:avLst/>
          </a:prstGeom>
          <a:ln w="25400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5" name="直線コネクタ 64">
            <a:extLst>
              <a:ext uri="{FF2B5EF4-FFF2-40B4-BE49-F238E27FC236}">
                <a16:creationId xmlns:a16="http://schemas.microsoft.com/office/drawing/2014/main" id="{75C13598-231F-EE79-8DD5-A9CA9EE8E5A1}"/>
              </a:ext>
            </a:extLst>
          </p:cNvPr>
          <p:cNvCxnSpPr>
            <a:cxnSpLocks/>
          </p:cNvCxnSpPr>
          <p:nvPr/>
        </p:nvCxnSpPr>
        <p:spPr>
          <a:xfrm rot="8280000" flipH="1">
            <a:off x="5865892" y="1246364"/>
            <a:ext cx="459393" cy="4370828"/>
          </a:xfrm>
          <a:prstGeom prst="line">
            <a:avLst/>
          </a:prstGeom>
          <a:ln w="25400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7" name="直線コネクタ 66">
            <a:extLst>
              <a:ext uri="{FF2B5EF4-FFF2-40B4-BE49-F238E27FC236}">
                <a16:creationId xmlns:a16="http://schemas.microsoft.com/office/drawing/2014/main" id="{2654F81B-95F5-8418-0C8A-DB975FA93B0C}"/>
              </a:ext>
            </a:extLst>
          </p:cNvPr>
          <p:cNvCxnSpPr>
            <a:cxnSpLocks/>
          </p:cNvCxnSpPr>
          <p:nvPr/>
        </p:nvCxnSpPr>
        <p:spPr>
          <a:xfrm rot="9000000">
            <a:off x="6094971" y="1211254"/>
            <a:ext cx="0" cy="4437856"/>
          </a:xfrm>
          <a:prstGeom prst="line">
            <a:avLst/>
          </a:prstGeom>
          <a:ln w="34925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8" name="直線コネクタ 67">
            <a:extLst>
              <a:ext uri="{FF2B5EF4-FFF2-40B4-BE49-F238E27FC236}">
                <a16:creationId xmlns:a16="http://schemas.microsoft.com/office/drawing/2014/main" id="{C629DFA1-3010-ABAF-A1BB-98EB8B7892E0}"/>
              </a:ext>
            </a:extLst>
          </p:cNvPr>
          <p:cNvCxnSpPr>
            <a:cxnSpLocks/>
          </p:cNvCxnSpPr>
          <p:nvPr/>
        </p:nvCxnSpPr>
        <p:spPr>
          <a:xfrm rot="9000000" flipH="1">
            <a:off x="5865412" y="1248935"/>
            <a:ext cx="459393" cy="4370828"/>
          </a:xfrm>
          <a:prstGeom prst="line">
            <a:avLst/>
          </a:prstGeom>
          <a:ln w="25400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9" name="直線コネクタ 68">
            <a:extLst>
              <a:ext uri="{FF2B5EF4-FFF2-40B4-BE49-F238E27FC236}">
                <a16:creationId xmlns:a16="http://schemas.microsoft.com/office/drawing/2014/main" id="{13C998BA-1BC9-FAC7-1D74-8E90744C650F}"/>
              </a:ext>
            </a:extLst>
          </p:cNvPr>
          <p:cNvCxnSpPr>
            <a:cxnSpLocks/>
          </p:cNvCxnSpPr>
          <p:nvPr/>
        </p:nvCxnSpPr>
        <p:spPr>
          <a:xfrm rot="9360000" flipH="1">
            <a:off x="5866260" y="1247466"/>
            <a:ext cx="459393" cy="4370828"/>
          </a:xfrm>
          <a:prstGeom prst="line">
            <a:avLst/>
          </a:prstGeom>
          <a:ln w="25400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0" name="直線コネクタ 69">
            <a:extLst>
              <a:ext uri="{FF2B5EF4-FFF2-40B4-BE49-F238E27FC236}">
                <a16:creationId xmlns:a16="http://schemas.microsoft.com/office/drawing/2014/main" id="{5AD73BB9-7EF7-A174-3C0F-4CAD50DB28AE}"/>
              </a:ext>
            </a:extLst>
          </p:cNvPr>
          <p:cNvCxnSpPr>
            <a:cxnSpLocks/>
          </p:cNvCxnSpPr>
          <p:nvPr/>
        </p:nvCxnSpPr>
        <p:spPr>
          <a:xfrm rot="9720000" flipH="1">
            <a:off x="5866261" y="1247465"/>
            <a:ext cx="459393" cy="4370828"/>
          </a:xfrm>
          <a:prstGeom prst="line">
            <a:avLst/>
          </a:prstGeom>
          <a:ln w="25400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1" name="直線コネクタ 70">
            <a:extLst>
              <a:ext uri="{FF2B5EF4-FFF2-40B4-BE49-F238E27FC236}">
                <a16:creationId xmlns:a16="http://schemas.microsoft.com/office/drawing/2014/main" id="{5056EA42-2EDB-BFF2-66DA-FBE1D060F99E}"/>
              </a:ext>
            </a:extLst>
          </p:cNvPr>
          <p:cNvCxnSpPr>
            <a:cxnSpLocks/>
          </p:cNvCxnSpPr>
          <p:nvPr/>
        </p:nvCxnSpPr>
        <p:spPr>
          <a:xfrm rot="10080000" flipH="1">
            <a:off x="5866261" y="1247465"/>
            <a:ext cx="459393" cy="4370828"/>
          </a:xfrm>
          <a:prstGeom prst="line">
            <a:avLst/>
          </a:prstGeom>
          <a:ln w="25400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6" name="楕円 45">
            <a:extLst>
              <a:ext uri="{FF2B5EF4-FFF2-40B4-BE49-F238E27FC236}">
                <a16:creationId xmlns:a16="http://schemas.microsoft.com/office/drawing/2014/main" id="{8D8FAFA4-AE7A-D6A7-751B-99A8222F7202}"/>
              </a:ext>
            </a:extLst>
          </p:cNvPr>
          <p:cNvSpPr/>
          <p:nvPr/>
        </p:nvSpPr>
        <p:spPr>
          <a:xfrm>
            <a:off x="4007644" y="1333627"/>
            <a:ext cx="4177670" cy="417767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5814025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CFC55F-58CD-AC5F-B921-796D1F7D4A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時計, 写真, 道路, 座る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E61FE6EF-CB92-E395-8199-8D2CA5578F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6670" y="1142073"/>
            <a:ext cx="4573849" cy="4573849"/>
          </a:xfrm>
          <a:prstGeom prst="rect">
            <a:avLst/>
          </a:prstGeom>
        </p:spPr>
      </p:pic>
      <p:sp>
        <p:nvSpPr>
          <p:cNvPr id="6" name="楕円 5">
            <a:extLst>
              <a:ext uri="{FF2B5EF4-FFF2-40B4-BE49-F238E27FC236}">
                <a16:creationId xmlns:a16="http://schemas.microsoft.com/office/drawing/2014/main" id="{8B2D891F-FF03-601F-F8EA-3257CF79E30C}"/>
              </a:ext>
            </a:extLst>
          </p:cNvPr>
          <p:cNvSpPr/>
          <p:nvPr/>
        </p:nvSpPr>
        <p:spPr>
          <a:xfrm>
            <a:off x="3871505" y="1216909"/>
            <a:ext cx="4424182" cy="4424180"/>
          </a:xfrm>
          <a:prstGeom prst="ellipse">
            <a:avLst/>
          </a:prstGeom>
          <a:noFill/>
          <a:ln w="0">
            <a:solidFill>
              <a:srgbClr val="FFC000">
                <a:alpha val="51000"/>
              </a:srgbClr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4737B933-FEBA-EDA3-C52C-DE7D2646F7A1}"/>
              </a:ext>
            </a:extLst>
          </p:cNvPr>
          <p:cNvSpPr txBox="1"/>
          <p:nvPr/>
        </p:nvSpPr>
        <p:spPr>
          <a:xfrm>
            <a:off x="6242670" y="1760047"/>
            <a:ext cx="5982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Sun</a:t>
            </a:r>
            <a:endParaRPr kumimoji="1" lang="ja-JP" altLang="en-US" dirty="0">
              <a:solidFill>
                <a:srgbClr val="FF00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D4867603-8A92-8754-7929-74A9D3865C84}"/>
              </a:ext>
            </a:extLst>
          </p:cNvPr>
          <p:cNvSpPr txBox="1"/>
          <p:nvPr/>
        </p:nvSpPr>
        <p:spPr>
          <a:xfrm>
            <a:off x="5226944" y="1713880"/>
            <a:ext cx="11416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12/31</a:t>
            </a:r>
            <a:endParaRPr kumimoji="1" lang="ja-JP" altLang="en-US" sz="2400" dirty="0">
              <a:solidFill>
                <a:srgbClr val="FF00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6017567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5AB4C8-B0FE-7B74-8256-1327B2837A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楕円 205">
            <a:extLst>
              <a:ext uri="{FF2B5EF4-FFF2-40B4-BE49-F238E27FC236}">
                <a16:creationId xmlns:a16="http://schemas.microsoft.com/office/drawing/2014/main" id="{42D9641B-4C70-6E1E-A31C-6BD7B67EE24E}"/>
              </a:ext>
            </a:extLst>
          </p:cNvPr>
          <p:cNvSpPr/>
          <p:nvPr/>
        </p:nvSpPr>
        <p:spPr>
          <a:xfrm>
            <a:off x="3800475" y="1147761"/>
            <a:ext cx="4572000" cy="4572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BFB602FD-2E4D-CD07-3958-6315B5F47935}"/>
              </a:ext>
            </a:extLst>
          </p:cNvPr>
          <p:cNvSpPr txBox="1"/>
          <p:nvPr/>
        </p:nvSpPr>
        <p:spPr>
          <a:xfrm>
            <a:off x="5872311" y="2091749"/>
            <a:ext cx="464871" cy="2769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altLang="ja-JP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Mon</a:t>
            </a:r>
            <a:endParaRPr kumimoji="1" lang="ja-JP" altLang="en-US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76B27F96-B3A0-7FD0-73B3-4CEE9A0D606D}"/>
              </a:ext>
            </a:extLst>
          </p:cNvPr>
          <p:cNvSpPr txBox="1"/>
          <p:nvPr/>
        </p:nvSpPr>
        <p:spPr>
          <a:xfrm>
            <a:off x="6011840" y="1742468"/>
            <a:ext cx="168316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/</a:t>
            </a:r>
            <a:endParaRPr kumimoji="1" lang="ja-JP" altLang="en-US" sz="2400" dirty="0">
              <a:solidFill>
                <a:srgbClr val="FF0000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5448D424-1AB4-A633-6901-04F8DEAB41B1}"/>
              </a:ext>
            </a:extLst>
          </p:cNvPr>
          <p:cNvSpPr txBox="1"/>
          <p:nvPr/>
        </p:nvSpPr>
        <p:spPr>
          <a:xfrm>
            <a:off x="5881930" y="1358063"/>
            <a:ext cx="394339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49458BBD-92C3-CBEB-1DAA-CED368C4AD1A}"/>
              </a:ext>
            </a:extLst>
          </p:cNvPr>
          <p:cNvSpPr txBox="1"/>
          <p:nvPr/>
        </p:nvSpPr>
        <p:spPr>
          <a:xfrm>
            <a:off x="6903313" y="1637022"/>
            <a:ext cx="197170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0EC47B81-6339-E78F-D232-56DE28C9115D}"/>
              </a:ext>
            </a:extLst>
          </p:cNvPr>
          <p:cNvSpPr txBox="1"/>
          <p:nvPr/>
        </p:nvSpPr>
        <p:spPr>
          <a:xfrm>
            <a:off x="7590831" y="2276415"/>
            <a:ext cx="197170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6D8A5CF4-16BD-FEF6-C04E-6F24E42A8E06}"/>
              </a:ext>
            </a:extLst>
          </p:cNvPr>
          <p:cNvSpPr txBox="1"/>
          <p:nvPr/>
        </p:nvSpPr>
        <p:spPr>
          <a:xfrm>
            <a:off x="7852680" y="3244330"/>
            <a:ext cx="197170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3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68E575B1-38A6-94C2-7070-ADB610EF0232}"/>
              </a:ext>
            </a:extLst>
          </p:cNvPr>
          <p:cNvSpPr txBox="1"/>
          <p:nvPr/>
        </p:nvSpPr>
        <p:spPr>
          <a:xfrm>
            <a:off x="7590831" y="4144980"/>
            <a:ext cx="197170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4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D3C81C6A-9EB6-BA88-7F8B-BD065C5F96E0}"/>
              </a:ext>
            </a:extLst>
          </p:cNvPr>
          <p:cNvSpPr txBox="1"/>
          <p:nvPr/>
        </p:nvSpPr>
        <p:spPr>
          <a:xfrm>
            <a:off x="6933242" y="4825347"/>
            <a:ext cx="197170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5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D7E95D65-755E-2131-F999-B738F55217B0}"/>
              </a:ext>
            </a:extLst>
          </p:cNvPr>
          <p:cNvSpPr txBox="1"/>
          <p:nvPr/>
        </p:nvSpPr>
        <p:spPr>
          <a:xfrm>
            <a:off x="5984590" y="5092674"/>
            <a:ext cx="197170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6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7E98DD1D-156F-3CF9-C94C-6474F9A2ED4C}"/>
              </a:ext>
            </a:extLst>
          </p:cNvPr>
          <p:cNvSpPr txBox="1"/>
          <p:nvPr/>
        </p:nvSpPr>
        <p:spPr>
          <a:xfrm>
            <a:off x="5034084" y="4825347"/>
            <a:ext cx="197170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7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B9F19170-C0D4-65A5-6A54-D14CC567AB9B}"/>
              </a:ext>
            </a:extLst>
          </p:cNvPr>
          <p:cNvSpPr txBox="1"/>
          <p:nvPr/>
        </p:nvSpPr>
        <p:spPr>
          <a:xfrm>
            <a:off x="4403996" y="4144980"/>
            <a:ext cx="197170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8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441E483D-713B-E5FC-A6D4-455D1CD9A0B9}"/>
              </a:ext>
            </a:extLst>
          </p:cNvPr>
          <p:cNvSpPr txBox="1"/>
          <p:nvPr/>
        </p:nvSpPr>
        <p:spPr>
          <a:xfrm>
            <a:off x="4142147" y="3244330"/>
            <a:ext cx="197170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9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7BDE805C-32A6-4688-3942-1935AE9E22A5}"/>
              </a:ext>
            </a:extLst>
          </p:cNvPr>
          <p:cNvSpPr txBox="1"/>
          <p:nvPr/>
        </p:nvSpPr>
        <p:spPr>
          <a:xfrm>
            <a:off x="4403997" y="2276415"/>
            <a:ext cx="394339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10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D455DA18-BC23-8AE3-3499-49CA302086BA}"/>
              </a:ext>
            </a:extLst>
          </p:cNvPr>
          <p:cNvSpPr txBox="1"/>
          <p:nvPr/>
        </p:nvSpPr>
        <p:spPr>
          <a:xfrm>
            <a:off x="4937440" y="1637022"/>
            <a:ext cx="394339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07FB877C-F925-996F-09AC-62ED63E69BAF}"/>
              </a:ext>
            </a:extLst>
          </p:cNvPr>
          <p:cNvSpPr txBox="1"/>
          <p:nvPr/>
        </p:nvSpPr>
        <p:spPr>
          <a:xfrm>
            <a:off x="4829915" y="4129915"/>
            <a:ext cx="440825" cy="21544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STEP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639A08D3-F2B4-1ABF-5D25-AA71BA84221B}"/>
              </a:ext>
            </a:extLst>
          </p:cNvPr>
          <p:cNvSpPr txBox="1"/>
          <p:nvPr/>
        </p:nvSpPr>
        <p:spPr>
          <a:xfrm>
            <a:off x="6923660" y="4129916"/>
            <a:ext cx="373499" cy="21544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BPM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32A90827-F46E-AE6F-89DE-6094E5F15E22}"/>
              </a:ext>
            </a:extLst>
          </p:cNvPr>
          <p:cNvSpPr txBox="1"/>
          <p:nvPr/>
        </p:nvSpPr>
        <p:spPr>
          <a:xfrm>
            <a:off x="5681565" y="4651981"/>
            <a:ext cx="814325" cy="21544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BATTERY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6" name="楕円 5">
            <a:extLst>
              <a:ext uri="{FF2B5EF4-FFF2-40B4-BE49-F238E27FC236}">
                <a16:creationId xmlns:a16="http://schemas.microsoft.com/office/drawing/2014/main" id="{837EAE20-680B-FE8F-0223-3FAAEAF70DA6}"/>
              </a:ext>
            </a:extLst>
          </p:cNvPr>
          <p:cNvSpPr/>
          <p:nvPr/>
        </p:nvSpPr>
        <p:spPr>
          <a:xfrm>
            <a:off x="3871505" y="1216909"/>
            <a:ext cx="4424182" cy="4424180"/>
          </a:xfrm>
          <a:prstGeom prst="ellipse">
            <a:avLst/>
          </a:prstGeom>
          <a:noFill/>
          <a:ln w="0">
            <a:solidFill>
              <a:srgbClr val="FFFF00">
                <a:alpha val="51000"/>
              </a:srgb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cxnSp>
        <p:nvCxnSpPr>
          <p:cNvPr id="146" name="直線コネクタ 145">
            <a:extLst>
              <a:ext uri="{FF2B5EF4-FFF2-40B4-BE49-F238E27FC236}">
                <a16:creationId xmlns:a16="http://schemas.microsoft.com/office/drawing/2014/main" id="{9FD3ED31-393C-FD75-CD72-1EDBD5DA2D7F}"/>
              </a:ext>
            </a:extLst>
          </p:cNvPr>
          <p:cNvCxnSpPr>
            <a:cxnSpLocks/>
          </p:cNvCxnSpPr>
          <p:nvPr/>
        </p:nvCxnSpPr>
        <p:spPr>
          <a:xfrm>
            <a:off x="6083595" y="1214438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47" name="直線コネクタ 146">
            <a:extLst>
              <a:ext uri="{FF2B5EF4-FFF2-40B4-BE49-F238E27FC236}">
                <a16:creationId xmlns:a16="http://schemas.microsoft.com/office/drawing/2014/main" id="{35796C10-9243-AC4D-D24C-458DA6CB7FC9}"/>
              </a:ext>
            </a:extLst>
          </p:cNvPr>
          <p:cNvCxnSpPr>
            <a:cxnSpLocks/>
          </p:cNvCxnSpPr>
          <p:nvPr/>
        </p:nvCxnSpPr>
        <p:spPr>
          <a:xfrm>
            <a:off x="6083595" y="5455352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48" name="直線コネクタ 147">
            <a:extLst>
              <a:ext uri="{FF2B5EF4-FFF2-40B4-BE49-F238E27FC236}">
                <a16:creationId xmlns:a16="http://schemas.microsoft.com/office/drawing/2014/main" id="{6850D55D-2D7B-677F-F61A-3B7C34A9AF56}"/>
              </a:ext>
            </a:extLst>
          </p:cNvPr>
          <p:cNvCxnSpPr>
            <a:cxnSpLocks/>
          </p:cNvCxnSpPr>
          <p:nvPr/>
        </p:nvCxnSpPr>
        <p:spPr>
          <a:xfrm flipH="1">
            <a:off x="6302933" y="1226577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49" name="直線コネクタ 148">
            <a:extLst>
              <a:ext uri="{FF2B5EF4-FFF2-40B4-BE49-F238E27FC236}">
                <a16:creationId xmlns:a16="http://schemas.microsoft.com/office/drawing/2014/main" id="{BDB5ED41-15F4-F767-9FD3-1CE4AB926C1F}"/>
              </a:ext>
            </a:extLst>
          </p:cNvPr>
          <p:cNvCxnSpPr>
            <a:cxnSpLocks/>
          </p:cNvCxnSpPr>
          <p:nvPr/>
        </p:nvCxnSpPr>
        <p:spPr>
          <a:xfrm flipH="1">
            <a:off x="5851991" y="5542970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50" name="直線コネクタ 149">
            <a:extLst>
              <a:ext uri="{FF2B5EF4-FFF2-40B4-BE49-F238E27FC236}">
                <a16:creationId xmlns:a16="http://schemas.microsoft.com/office/drawing/2014/main" id="{D41172D2-B5A2-D491-FD24-ED0BE2DA3053}"/>
              </a:ext>
            </a:extLst>
          </p:cNvPr>
          <p:cNvCxnSpPr>
            <a:cxnSpLocks/>
          </p:cNvCxnSpPr>
          <p:nvPr/>
        </p:nvCxnSpPr>
        <p:spPr>
          <a:xfrm rot="360000" flipH="1">
            <a:off x="6525086" y="1261897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51" name="直線コネクタ 150">
            <a:extLst>
              <a:ext uri="{FF2B5EF4-FFF2-40B4-BE49-F238E27FC236}">
                <a16:creationId xmlns:a16="http://schemas.microsoft.com/office/drawing/2014/main" id="{93D722B6-2A55-BEE7-061B-1C40E368D2C6}"/>
              </a:ext>
            </a:extLst>
          </p:cNvPr>
          <p:cNvCxnSpPr>
            <a:cxnSpLocks/>
          </p:cNvCxnSpPr>
          <p:nvPr/>
        </p:nvCxnSpPr>
        <p:spPr>
          <a:xfrm rot="360000" flipH="1">
            <a:off x="5626792" y="5507437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52" name="直線コネクタ 151">
            <a:extLst>
              <a:ext uri="{FF2B5EF4-FFF2-40B4-BE49-F238E27FC236}">
                <a16:creationId xmlns:a16="http://schemas.microsoft.com/office/drawing/2014/main" id="{2654DABF-CF29-92D4-D089-86D3AA1CC2CF}"/>
              </a:ext>
            </a:extLst>
          </p:cNvPr>
          <p:cNvCxnSpPr>
            <a:cxnSpLocks/>
          </p:cNvCxnSpPr>
          <p:nvPr/>
        </p:nvCxnSpPr>
        <p:spPr>
          <a:xfrm rot="720000" flipH="1">
            <a:off x="6746898" y="1320334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53" name="直線コネクタ 152">
            <a:extLst>
              <a:ext uri="{FF2B5EF4-FFF2-40B4-BE49-F238E27FC236}">
                <a16:creationId xmlns:a16="http://schemas.microsoft.com/office/drawing/2014/main" id="{39FECAD6-799A-AB63-0FEC-8BE6B9F3461E}"/>
              </a:ext>
            </a:extLst>
          </p:cNvPr>
          <p:cNvCxnSpPr>
            <a:cxnSpLocks/>
          </p:cNvCxnSpPr>
          <p:nvPr/>
        </p:nvCxnSpPr>
        <p:spPr>
          <a:xfrm rot="720000" flipH="1">
            <a:off x="5411110" y="5448648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54" name="直線コネクタ 153">
            <a:extLst>
              <a:ext uri="{FF2B5EF4-FFF2-40B4-BE49-F238E27FC236}">
                <a16:creationId xmlns:a16="http://schemas.microsoft.com/office/drawing/2014/main" id="{68F8DE08-4A73-9956-71B2-C09AC21BB884}"/>
              </a:ext>
            </a:extLst>
          </p:cNvPr>
          <p:cNvCxnSpPr>
            <a:cxnSpLocks/>
          </p:cNvCxnSpPr>
          <p:nvPr/>
        </p:nvCxnSpPr>
        <p:spPr>
          <a:xfrm rot="1080000" flipH="1">
            <a:off x="6957391" y="1401247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55" name="直線コネクタ 154">
            <a:extLst>
              <a:ext uri="{FF2B5EF4-FFF2-40B4-BE49-F238E27FC236}">
                <a16:creationId xmlns:a16="http://schemas.microsoft.com/office/drawing/2014/main" id="{9C52B388-4654-384F-B873-B8310B1EF58C}"/>
              </a:ext>
            </a:extLst>
          </p:cNvPr>
          <p:cNvCxnSpPr>
            <a:cxnSpLocks/>
          </p:cNvCxnSpPr>
          <p:nvPr/>
        </p:nvCxnSpPr>
        <p:spPr>
          <a:xfrm rot="1080000" flipH="1">
            <a:off x="5198759" y="5367247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56" name="直線コネクタ 155">
            <a:extLst>
              <a:ext uri="{FF2B5EF4-FFF2-40B4-BE49-F238E27FC236}">
                <a16:creationId xmlns:a16="http://schemas.microsoft.com/office/drawing/2014/main" id="{0F9593B0-FB07-EFD0-6734-C7A49CD50540}"/>
              </a:ext>
            </a:extLst>
          </p:cNvPr>
          <p:cNvCxnSpPr>
            <a:cxnSpLocks/>
          </p:cNvCxnSpPr>
          <p:nvPr/>
        </p:nvCxnSpPr>
        <p:spPr>
          <a:xfrm rot="1800000">
            <a:off x="7144144" y="1498023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57" name="直線コネクタ 156">
            <a:extLst>
              <a:ext uri="{FF2B5EF4-FFF2-40B4-BE49-F238E27FC236}">
                <a16:creationId xmlns:a16="http://schemas.microsoft.com/office/drawing/2014/main" id="{D8BBEF61-898A-5637-0931-6D8824D3411C}"/>
              </a:ext>
            </a:extLst>
          </p:cNvPr>
          <p:cNvCxnSpPr>
            <a:cxnSpLocks/>
          </p:cNvCxnSpPr>
          <p:nvPr/>
        </p:nvCxnSpPr>
        <p:spPr>
          <a:xfrm rot="1800000">
            <a:off x="5023687" y="5170763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58" name="直線コネクタ 157">
            <a:extLst>
              <a:ext uri="{FF2B5EF4-FFF2-40B4-BE49-F238E27FC236}">
                <a16:creationId xmlns:a16="http://schemas.microsoft.com/office/drawing/2014/main" id="{A4521371-1DB0-A464-5DAC-430711270F69}"/>
              </a:ext>
            </a:extLst>
          </p:cNvPr>
          <p:cNvCxnSpPr>
            <a:cxnSpLocks/>
          </p:cNvCxnSpPr>
          <p:nvPr/>
        </p:nvCxnSpPr>
        <p:spPr>
          <a:xfrm rot="1800000" flipH="1">
            <a:off x="7345654" y="1626215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59" name="直線コネクタ 158">
            <a:extLst>
              <a:ext uri="{FF2B5EF4-FFF2-40B4-BE49-F238E27FC236}">
                <a16:creationId xmlns:a16="http://schemas.microsoft.com/office/drawing/2014/main" id="{365647F3-B82B-4F53-B2DD-D9396EBC2D31}"/>
              </a:ext>
            </a:extLst>
          </p:cNvPr>
          <p:cNvCxnSpPr>
            <a:cxnSpLocks/>
          </p:cNvCxnSpPr>
          <p:nvPr/>
        </p:nvCxnSpPr>
        <p:spPr>
          <a:xfrm rot="1800000" flipH="1">
            <a:off x="4803602" y="5139907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60" name="直線コネクタ 159">
            <a:extLst>
              <a:ext uri="{FF2B5EF4-FFF2-40B4-BE49-F238E27FC236}">
                <a16:creationId xmlns:a16="http://schemas.microsoft.com/office/drawing/2014/main" id="{E9FC77D9-0616-FD8E-8DE4-51AEC486D2C6}"/>
              </a:ext>
            </a:extLst>
          </p:cNvPr>
          <p:cNvCxnSpPr>
            <a:cxnSpLocks/>
          </p:cNvCxnSpPr>
          <p:nvPr/>
        </p:nvCxnSpPr>
        <p:spPr>
          <a:xfrm rot="2160000" flipH="1">
            <a:off x="7520383" y="1767879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61" name="直線コネクタ 160">
            <a:extLst>
              <a:ext uri="{FF2B5EF4-FFF2-40B4-BE49-F238E27FC236}">
                <a16:creationId xmlns:a16="http://schemas.microsoft.com/office/drawing/2014/main" id="{B30BAAC2-F9CD-B5CB-013D-182752C462DA}"/>
              </a:ext>
            </a:extLst>
          </p:cNvPr>
          <p:cNvCxnSpPr>
            <a:cxnSpLocks/>
          </p:cNvCxnSpPr>
          <p:nvPr/>
        </p:nvCxnSpPr>
        <p:spPr>
          <a:xfrm rot="2160000" flipH="1">
            <a:off x="4626341" y="4996535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62" name="直線コネクタ 161">
            <a:extLst>
              <a:ext uri="{FF2B5EF4-FFF2-40B4-BE49-F238E27FC236}">
                <a16:creationId xmlns:a16="http://schemas.microsoft.com/office/drawing/2014/main" id="{076AD5A1-360C-5832-40E2-BC3B2E5DDA3A}"/>
              </a:ext>
            </a:extLst>
          </p:cNvPr>
          <p:cNvCxnSpPr>
            <a:cxnSpLocks/>
          </p:cNvCxnSpPr>
          <p:nvPr/>
        </p:nvCxnSpPr>
        <p:spPr>
          <a:xfrm rot="2520000" flipH="1">
            <a:off x="7683260" y="1929393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63" name="直線コネクタ 162">
            <a:extLst>
              <a:ext uri="{FF2B5EF4-FFF2-40B4-BE49-F238E27FC236}">
                <a16:creationId xmlns:a16="http://schemas.microsoft.com/office/drawing/2014/main" id="{9CCE7E5F-07A1-9E3B-FBBD-AF9AFBCD81ED}"/>
              </a:ext>
            </a:extLst>
          </p:cNvPr>
          <p:cNvCxnSpPr>
            <a:cxnSpLocks/>
          </p:cNvCxnSpPr>
          <p:nvPr/>
        </p:nvCxnSpPr>
        <p:spPr>
          <a:xfrm rot="2520000" flipH="1">
            <a:off x="4468949" y="4837781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64" name="直線コネクタ 163">
            <a:extLst>
              <a:ext uri="{FF2B5EF4-FFF2-40B4-BE49-F238E27FC236}">
                <a16:creationId xmlns:a16="http://schemas.microsoft.com/office/drawing/2014/main" id="{7BD440CC-C79D-18B4-4459-1318BED9ACF0}"/>
              </a:ext>
            </a:extLst>
          </p:cNvPr>
          <p:cNvCxnSpPr>
            <a:cxnSpLocks/>
          </p:cNvCxnSpPr>
          <p:nvPr/>
        </p:nvCxnSpPr>
        <p:spPr>
          <a:xfrm rot="2880000" flipH="1">
            <a:off x="7825096" y="2104713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65" name="直線コネクタ 164">
            <a:extLst>
              <a:ext uri="{FF2B5EF4-FFF2-40B4-BE49-F238E27FC236}">
                <a16:creationId xmlns:a16="http://schemas.microsoft.com/office/drawing/2014/main" id="{3835A8C7-966C-0FFD-A442-DABE18A0A4DE}"/>
              </a:ext>
            </a:extLst>
          </p:cNvPr>
          <p:cNvCxnSpPr>
            <a:cxnSpLocks/>
          </p:cNvCxnSpPr>
          <p:nvPr/>
        </p:nvCxnSpPr>
        <p:spPr>
          <a:xfrm rot="2880000" flipH="1">
            <a:off x="4325748" y="4661109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66" name="直線コネクタ 165">
            <a:extLst>
              <a:ext uri="{FF2B5EF4-FFF2-40B4-BE49-F238E27FC236}">
                <a16:creationId xmlns:a16="http://schemas.microsoft.com/office/drawing/2014/main" id="{3CE5A259-38AC-50C0-B88A-92661F3FA832}"/>
              </a:ext>
            </a:extLst>
          </p:cNvPr>
          <p:cNvCxnSpPr>
            <a:cxnSpLocks/>
          </p:cNvCxnSpPr>
          <p:nvPr/>
        </p:nvCxnSpPr>
        <p:spPr>
          <a:xfrm rot="3600000">
            <a:off x="7919240" y="2273716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67" name="直線コネクタ 166">
            <a:extLst>
              <a:ext uri="{FF2B5EF4-FFF2-40B4-BE49-F238E27FC236}">
                <a16:creationId xmlns:a16="http://schemas.microsoft.com/office/drawing/2014/main" id="{16866330-34BD-8ED8-9DA7-1AAB684CB0CC}"/>
              </a:ext>
            </a:extLst>
          </p:cNvPr>
          <p:cNvCxnSpPr>
            <a:cxnSpLocks/>
          </p:cNvCxnSpPr>
          <p:nvPr/>
        </p:nvCxnSpPr>
        <p:spPr>
          <a:xfrm rot="3600000">
            <a:off x="4246500" y="4394174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68" name="直線コネクタ 167">
            <a:extLst>
              <a:ext uri="{FF2B5EF4-FFF2-40B4-BE49-F238E27FC236}">
                <a16:creationId xmlns:a16="http://schemas.microsoft.com/office/drawing/2014/main" id="{4D3BC599-815F-8334-60E7-22456D746A4F}"/>
              </a:ext>
            </a:extLst>
          </p:cNvPr>
          <p:cNvCxnSpPr>
            <a:cxnSpLocks/>
          </p:cNvCxnSpPr>
          <p:nvPr/>
        </p:nvCxnSpPr>
        <p:spPr>
          <a:xfrm rot="3600000" flipH="1">
            <a:off x="8047285" y="2493499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69" name="直線コネクタ 168">
            <a:extLst>
              <a:ext uri="{FF2B5EF4-FFF2-40B4-BE49-F238E27FC236}">
                <a16:creationId xmlns:a16="http://schemas.microsoft.com/office/drawing/2014/main" id="{AB39E91D-D7BE-636B-C2CD-A113EDA3C9F3}"/>
              </a:ext>
            </a:extLst>
          </p:cNvPr>
          <p:cNvCxnSpPr>
            <a:cxnSpLocks/>
          </p:cNvCxnSpPr>
          <p:nvPr/>
        </p:nvCxnSpPr>
        <p:spPr>
          <a:xfrm rot="3600000" flipH="1">
            <a:off x="4095630" y="4266477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70" name="直線コネクタ 169">
            <a:extLst>
              <a:ext uri="{FF2B5EF4-FFF2-40B4-BE49-F238E27FC236}">
                <a16:creationId xmlns:a16="http://schemas.microsoft.com/office/drawing/2014/main" id="{2FA56B0C-C6C5-531E-FDF3-724EADEBB7E2}"/>
              </a:ext>
            </a:extLst>
          </p:cNvPr>
          <p:cNvCxnSpPr>
            <a:cxnSpLocks/>
          </p:cNvCxnSpPr>
          <p:nvPr/>
        </p:nvCxnSpPr>
        <p:spPr>
          <a:xfrm rot="3960000" flipH="1">
            <a:off x="8127773" y="2703549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71" name="直線コネクタ 170">
            <a:extLst>
              <a:ext uri="{FF2B5EF4-FFF2-40B4-BE49-F238E27FC236}">
                <a16:creationId xmlns:a16="http://schemas.microsoft.com/office/drawing/2014/main" id="{33FA2CE1-3F19-B7C2-E151-77174DABA890}"/>
              </a:ext>
            </a:extLst>
          </p:cNvPr>
          <p:cNvCxnSpPr>
            <a:cxnSpLocks/>
          </p:cNvCxnSpPr>
          <p:nvPr/>
        </p:nvCxnSpPr>
        <p:spPr>
          <a:xfrm rot="3960000" flipH="1">
            <a:off x="4013803" y="4053682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72" name="直線コネクタ 171">
            <a:extLst>
              <a:ext uri="{FF2B5EF4-FFF2-40B4-BE49-F238E27FC236}">
                <a16:creationId xmlns:a16="http://schemas.microsoft.com/office/drawing/2014/main" id="{EBAB4D2A-3CFF-D5E8-FBB0-BDB67E1B7DDF}"/>
              </a:ext>
            </a:extLst>
          </p:cNvPr>
          <p:cNvCxnSpPr>
            <a:cxnSpLocks/>
          </p:cNvCxnSpPr>
          <p:nvPr/>
        </p:nvCxnSpPr>
        <p:spPr>
          <a:xfrm rot="4320000" flipH="1">
            <a:off x="8188071" y="2924863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73" name="直線コネクタ 172">
            <a:extLst>
              <a:ext uri="{FF2B5EF4-FFF2-40B4-BE49-F238E27FC236}">
                <a16:creationId xmlns:a16="http://schemas.microsoft.com/office/drawing/2014/main" id="{61D83605-5B51-3A3A-8AAE-5254683AE56C}"/>
              </a:ext>
            </a:extLst>
          </p:cNvPr>
          <p:cNvCxnSpPr>
            <a:cxnSpLocks/>
          </p:cNvCxnSpPr>
          <p:nvPr/>
        </p:nvCxnSpPr>
        <p:spPr>
          <a:xfrm rot="4320000" flipH="1">
            <a:off x="3956875" y="3837501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74" name="直線コネクタ 173">
            <a:extLst>
              <a:ext uri="{FF2B5EF4-FFF2-40B4-BE49-F238E27FC236}">
                <a16:creationId xmlns:a16="http://schemas.microsoft.com/office/drawing/2014/main" id="{B3409E02-FB29-F6CC-D9B6-63D51043A7C4}"/>
              </a:ext>
            </a:extLst>
          </p:cNvPr>
          <p:cNvCxnSpPr>
            <a:cxnSpLocks/>
          </p:cNvCxnSpPr>
          <p:nvPr/>
        </p:nvCxnSpPr>
        <p:spPr>
          <a:xfrm rot="4680000" flipH="1">
            <a:off x="8223245" y="3147611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75" name="直線コネクタ 174">
            <a:extLst>
              <a:ext uri="{FF2B5EF4-FFF2-40B4-BE49-F238E27FC236}">
                <a16:creationId xmlns:a16="http://schemas.microsoft.com/office/drawing/2014/main" id="{75B920C2-9DDA-7411-A9C3-C16758B66CF0}"/>
              </a:ext>
            </a:extLst>
          </p:cNvPr>
          <p:cNvCxnSpPr>
            <a:cxnSpLocks/>
          </p:cNvCxnSpPr>
          <p:nvPr/>
        </p:nvCxnSpPr>
        <p:spPr>
          <a:xfrm rot="4680000" flipH="1">
            <a:off x="3921195" y="3612898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76" name="直線コネクタ 175">
            <a:extLst>
              <a:ext uri="{FF2B5EF4-FFF2-40B4-BE49-F238E27FC236}">
                <a16:creationId xmlns:a16="http://schemas.microsoft.com/office/drawing/2014/main" id="{0D15F02E-E87F-1F28-0C86-CBFC388CB713}"/>
              </a:ext>
            </a:extLst>
          </p:cNvPr>
          <p:cNvCxnSpPr>
            <a:cxnSpLocks/>
          </p:cNvCxnSpPr>
          <p:nvPr/>
        </p:nvCxnSpPr>
        <p:spPr>
          <a:xfrm rot="5400000">
            <a:off x="8203923" y="3333971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77" name="直線コネクタ 176">
            <a:extLst>
              <a:ext uri="{FF2B5EF4-FFF2-40B4-BE49-F238E27FC236}">
                <a16:creationId xmlns:a16="http://schemas.microsoft.com/office/drawing/2014/main" id="{3B012359-DE0A-04E3-1704-0C59BC63660A}"/>
              </a:ext>
            </a:extLst>
          </p:cNvPr>
          <p:cNvCxnSpPr>
            <a:cxnSpLocks/>
          </p:cNvCxnSpPr>
          <p:nvPr/>
        </p:nvCxnSpPr>
        <p:spPr>
          <a:xfrm rot="5400000">
            <a:off x="3963009" y="3333971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78" name="直線コネクタ 177">
            <a:extLst>
              <a:ext uri="{FF2B5EF4-FFF2-40B4-BE49-F238E27FC236}">
                <a16:creationId xmlns:a16="http://schemas.microsoft.com/office/drawing/2014/main" id="{5E338292-4ED4-89F2-0599-B8E78E0D5890}"/>
              </a:ext>
            </a:extLst>
          </p:cNvPr>
          <p:cNvCxnSpPr>
            <a:cxnSpLocks/>
          </p:cNvCxnSpPr>
          <p:nvPr/>
        </p:nvCxnSpPr>
        <p:spPr>
          <a:xfrm rot="5400000" flipH="1">
            <a:off x="8222550" y="3596341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79" name="直線コネクタ 178">
            <a:extLst>
              <a:ext uri="{FF2B5EF4-FFF2-40B4-BE49-F238E27FC236}">
                <a16:creationId xmlns:a16="http://schemas.microsoft.com/office/drawing/2014/main" id="{AAE6BE4E-6147-778F-F5A1-8894600EA542}"/>
              </a:ext>
            </a:extLst>
          </p:cNvPr>
          <p:cNvCxnSpPr>
            <a:cxnSpLocks/>
          </p:cNvCxnSpPr>
          <p:nvPr/>
        </p:nvCxnSpPr>
        <p:spPr>
          <a:xfrm rot="5400000" flipH="1">
            <a:off x="3920500" y="3157014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80" name="直線コネクタ 179">
            <a:extLst>
              <a:ext uri="{FF2B5EF4-FFF2-40B4-BE49-F238E27FC236}">
                <a16:creationId xmlns:a16="http://schemas.microsoft.com/office/drawing/2014/main" id="{E4275C24-1C5F-E235-BA1A-396F4C897ABC}"/>
              </a:ext>
            </a:extLst>
          </p:cNvPr>
          <p:cNvCxnSpPr>
            <a:cxnSpLocks/>
          </p:cNvCxnSpPr>
          <p:nvPr/>
        </p:nvCxnSpPr>
        <p:spPr>
          <a:xfrm rot="5760000" flipH="1">
            <a:off x="8187229" y="3818493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81" name="直線コネクタ 180">
            <a:extLst>
              <a:ext uri="{FF2B5EF4-FFF2-40B4-BE49-F238E27FC236}">
                <a16:creationId xmlns:a16="http://schemas.microsoft.com/office/drawing/2014/main" id="{2239DDC4-DA7E-18D8-3887-4F176620DF6B}"/>
              </a:ext>
            </a:extLst>
          </p:cNvPr>
          <p:cNvCxnSpPr>
            <a:cxnSpLocks/>
          </p:cNvCxnSpPr>
          <p:nvPr/>
        </p:nvCxnSpPr>
        <p:spPr>
          <a:xfrm rot="5760000" flipH="1">
            <a:off x="3956033" y="2931815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82" name="直線コネクタ 181">
            <a:extLst>
              <a:ext uri="{FF2B5EF4-FFF2-40B4-BE49-F238E27FC236}">
                <a16:creationId xmlns:a16="http://schemas.microsoft.com/office/drawing/2014/main" id="{6CFEEBA5-9534-4233-A55E-BDE6D9092F49}"/>
              </a:ext>
            </a:extLst>
          </p:cNvPr>
          <p:cNvCxnSpPr>
            <a:cxnSpLocks/>
          </p:cNvCxnSpPr>
          <p:nvPr/>
        </p:nvCxnSpPr>
        <p:spPr>
          <a:xfrm rot="6120000" flipH="1">
            <a:off x="8128792" y="4040306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83" name="直線コネクタ 182">
            <a:extLst>
              <a:ext uri="{FF2B5EF4-FFF2-40B4-BE49-F238E27FC236}">
                <a16:creationId xmlns:a16="http://schemas.microsoft.com/office/drawing/2014/main" id="{3BA2C6F2-5B5A-ACB0-E750-96A1241672B5}"/>
              </a:ext>
            </a:extLst>
          </p:cNvPr>
          <p:cNvCxnSpPr>
            <a:cxnSpLocks/>
          </p:cNvCxnSpPr>
          <p:nvPr/>
        </p:nvCxnSpPr>
        <p:spPr>
          <a:xfrm rot="6120000" flipH="1">
            <a:off x="4014822" y="2716132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84" name="直線コネクタ 183">
            <a:extLst>
              <a:ext uri="{FF2B5EF4-FFF2-40B4-BE49-F238E27FC236}">
                <a16:creationId xmlns:a16="http://schemas.microsoft.com/office/drawing/2014/main" id="{30B12D63-8378-5D91-32F8-D10060F00116}"/>
              </a:ext>
            </a:extLst>
          </p:cNvPr>
          <p:cNvCxnSpPr>
            <a:cxnSpLocks/>
          </p:cNvCxnSpPr>
          <p:nvPr/>
        </p:nvCxnSpPr>
        <p:spPr>
          <a:xfrm rot="6480000" flipH="1">
            <a:off x="8047879" y="4250799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85" name="直線コネクタ 184">
            <a:extLst>
              <a:ext uri="{FF2B5EF4-FFF2-40B4-BE49-F238E27FC236}">
                <a16:creationId xmlns:a16="http://schemas.microsoft.com/office/drawing/2014/main" id="{5F52573B-8ADC-9F59-C6C5-1F020637C425}"/>
              </a:ext>
            </a:extLst>
          </p:cNvPr>
          <p:cNvCxnSpPr>
            <a:cxnSpLocks/>
          </p:cNvCxnSpPr>
          <p:nvPr/>
        </p:nvCxnSpPr>
        <p:spPr>
          <a:xfrm rot="6480000" flipH="1">
            <a:off x="4096224" y="2503781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86" name="直線コネクタ 185">
            <a:extLst>
              <a:ext uri="{FF2B5EF4-FFF2-40B4-BE49-F238E27FC236}">
                <a16:creationId xmlns:a16="http://schemas.microsoft.com/office/drawing/2014/main" id="{4527E91B-7F85-4642-89A1-4FFF216C2BE7}"/>
              </a:ext>
            </a:extLst>
          </p:cNvPr>
          <p:cNvCxnSpPr>
            <a:cxnSpLocks/>
          </p:cNvCxnSpPr>
          <p:nvPr/>
        </p:nvCxnSpPr>
        <p:spPr>
          <a:xfrm rot="7200000">
            <a:off x="7915613" y="4394173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87" name="直線コネクタ 186">
            <a:extLst>
              <a:ext uri="{FF2B5EF4-FFF2-40B4-BE49-F238E27FC236}">
                <a16:creationId xmlns:a16="http://schemas.microsoft.com/office/drawing/2014/main" id="{676C79EE-DFAD-6FF6-CBE6-381B71DA9574}"/>
              </a:ext>
            </a:extLst>
          </p:cNvPr>
          <p:cNvCxnSpPr>
            <a:cxnSpLocks/>
          </p:cNvCxnSpPr>
          <p:nvPr/>
        </p:nvCxnSpPr>
        <p:spPr>
          <a:xfrm rot="7200000">
            <a:off x="4242873" y="2273717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88" name="直線コネクタ 187">
            <a:extLst>
              <a:ext uri="{FF2B5EF4-FFF2-40B4-BE49-F238E27FC236}">
                <a16:creationId xmlns:a16="http://schemas.microsoft.com/office/drawing/2014/main" id="{4A808EB6-679C-EE8E-4F9F-C60BB49D75C4}"/>
              </a:ext>
            </a:extLst>
          </p:cNvPr>
          <p:cNvCxnSpPr>
            <a:cxnSpLocks/>
          </p:cNvCxnSpPr>
          <p:nvPr/>
        </p:nvCxnSpPr>
        <p:spPr>
          <a:xfrm rot="7200000" flipH="1">
            <a:off x="7818187" y="4638716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89" name="直線コネクタ 188">
            <a:extLst>
              <a:ext uri="{FF2B5EF4-FFF2-40B4-BE49-F238E27FC236}">
                <a16:creationId xmlns:a16="http://schemas.microsoft.com/office/drawing/2014/main" id="{3C245256-38CD-CEDD-753F-C1519F92018C}"/>
              </a:ext>
            </a:extLst>
          </p:cNvPr>
          <p:cNvCxnSpPr>
            <a:cxnSpLocks/>
          </p:cNvCxnSpPr>
          <p:nvPr/>
        </p:nvCxnSpPr>
        <p:spPr>
          <a:xfrm rot="7200000" flipH="1">
            <a:off x="4318839" y="2108280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90" name="直線コネクタ 189">
            <a:extLst>
              <a:ext uri="{FF2B5EF4-FFF2-40B4-BE49-F238E27FC236}">
                <a16:creationId xmlns:a16="http://schemas.microsoft.com/office/drawing/2014/main" id="{BD3D034C-501F-F4FA-2E1F-44E25803118A}"/>
              </a:ext>
            </a:extLst>
          </p:cNvPr>
          <p:cNvCxnSpPr>
            <a:cxnSpLocks/>
          </p:cNvCxnSpPr>
          <p:nvPr/>
        </p:nvCxnSpPr>
        <p:spPr>
          <a:xfrm rot="7560000" flipH="1">
            <a:off x="7676522" y="4813446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91" name="直線コネクタ 190">
            <a:extLst>
              <a:ext uri="{FF2B5EF4-FFF2-40B4-BE49-F238E27FC236}">
                <a16:creationId xmlns:a16="http://schemas.microsoft.com/office/drawing/2014/main" id="{8F49D796-3FBA-E499-A595-3A5C10812E96}"/>
              </a:ext>
            </a:extLst>
          </p:cNvPr>
          <p:cNvCxnSpPr>
            <a:cxnSpLocks/>
          </p:cNvCxnSpPr>
          <p:nvPr/>
        </p:nvCxnSpPr>
        <p:spPr>
          <a:xfrm rot="7560000" flipH="1">
            <a:off x="4462210" y="1931018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92" name="直線コネクタ 191">
            <a:extLst>
              <a:ext uri="{FF2B5EF4-FFF2-40B4-BE49-F238E27FC236}">
                <a16:creationId xmlns:a16="http://schemas.microsoft.com/office/drawing/2014/main" id="{637BF50C-8B12-D928-A00A-2117A22E82A4}"/>
              </a:ext>
            </a:extLst>
          </p:cNvPr>
          <p:cNvCxnSpPr>
            <a:cxnSpLocks/>
          </p:cNvCxnSpPr>
          <p:nvPr/>
        </p:nvCxnSpPr>
        <p:spPr>
          <a:xfrm rot="7920000" flipH="1">
            <a:off x="7515007" y="4976322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93" name="直線コネクタ 192">
            <a:extLst>
              <a:ext uri="{FF2B5EF4-FFF2-40B4-BE49-F238E27FC236}">
                <a16:creationId xmlns:a16="http://schemas.microsoft.com/office/drawing/2014/main" id="{B17FF70E-450C-5B45-3F09-0F8330F7C655}"/>
              </a:ext>
            </a:extLst>
          </p:cNvPr>
          <p:cNvCxnSpPr>
            <a:cxnSpLocks/>
          </p:cNvCxnSpPr>
          <p:nvPr/>
        </p:nvCxnSpPr>
        <p:spPr>
          <a:xfrm rot="7920000" flipH="1">
            <a:off x="4620964" y="1773626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94" name="直線コネクタ 193">
            <a:extLst>
              <a:ext uri="{FF2B5EF4-FFF2-40B4-BE49-F238E27FC236}">
                <a16:creationId xmlns:a16="http://schemas.microsoft.com/office/drawing/2014/main" id="{3F9E6416-A1E0-7717-37AE-DAAA68669DFB}"/>
              </a:ext>
            </a:extLst>
          </p:cNvPr>
          <p:cNvCxnSpPr>
            <a:cxnSpLocks/>
          </p:cNvCxnSpPr>
          <p:nvPr/>
        </p:nvCxnSpPr>
        <p:spPr>
          <a:xfrm rot="8280000" flipH="1">
            <a:off x="7339688" y="5118157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95" name="直線コネクタ 194">
            <a:extLst>
              <a:ext uri="{FF2B5EF4-FFF2-40B4-BE49-F238E27FC236}">
                <a16:creationId xmlns:a16="http://schemas.microsoft.com/office/drawing/2014/main" id="{C4619D21-D0F1-CBC4-6634-24CB68AA6A9F}"/>
              </a:ext>
            </a:extLst>
          </p:cNvPr>
          <p:cNvCxnSpPr>
            <a:cxnSpLocks/>
          </p:cNvCxnSpPr>
          <p:nvPr/>
        </p:nvCxnSpPr>
        <p:spPr>
          <a:xfrm rot="8280000" flipH="1">
            <a:off x="4797635" y="1630425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96" name="直線コネクタ 195">
            <a:extLst>
              <a:ext uri="{FF2B5EF4-FFF2-40B4-BE49-F238E27FC236}">
                <a16:creationId xmlns:a16="http://schemas.microsoft.com/office/drawing/2014/main" id="{87EB890D-0EF8-7F12-7543-F0101C30B03D}"/>
              </a:ext>
            </a:extLst>
          </p:cNvPr>
          <p:cNvCxnSpPr>
            <a:cxnSpLocks/>
          </p:cNvCxnSpPr>
          <p:nvPr/>
        </p:nvCxnSpPr>
        <p:spPr>
          <a:xfrm rot="9000000">
            <a:off x="7139745" y="5170843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97" name="直線コネクタ 196">
            <a:extLst>
              <a:ext uri="{FF2B5EF4-FFF2-40B4-BE49-F238E27FC236}">
                <a16:creationId xmlns:a16="http://schemas.microsoft.com/office/drawing/2014/main" id="{2D88712C-D60A-BAF4-D5BC-FF8FE3C01B23}"/>
              </a:ext>
            </a:extLst>
          </p:cNvPr>
          <p:cNvCxnSpPr>
            <a:cxnSpLocks/>
          </p:cNvCxnSpPr>
          <p:nvPr/>
        </p:nvCxnSpPr>
        <p:spPr>
          <a:xfrm rot="9000000">
            <a:off x="5019289" y="1498103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98" name="直線コネクタ 197">
            <a:extLst>
              <a:ext uri="{FF2B5EF4-FFF2-40B4-BE49-F238E27FC236}">
                <a16:creationId xmlns:a16="http://schemas.microsoft.com/office/drawing/2014/main" id="{A60A8760-9484-E137-D6DA-F2D0CAFF39DA}"/>
              </a:ext>
            </a:extLst>
          </p:cNvPr>
          <p:cNvCxnSpPr>
            <a:cxnSpLocks/>
          </p:cNvCxnSpPr>
          <p:nvPr/>
        </p:nvCxnSpPr>
        <p:spPr>
          <a:xfrm rot="9000000" flipH="1">
            <a:off x="6950729" y="5341920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99" name="直線コネクタ 198">
            <a:extLst>
              <a:ext uri="{FF2B5EF4-FFF2-40B4-BE49-F238E27FC236}">
                <a16:creationId xmlns:a16="http://schemas.microsoft.com/office/drawing/2014/main" id="{778B135E-68CC-EE3F-DE30-A56138391C23}"/>
              </a:ext>
            </a:extLst>
          </p:cNvPr>
          <p:cNvCxnSpPr>
            <a:cxnSpLocks/>
          </p:cNvCxnSpPr>
          <p:nvPr/>
        </p:nvCxnSpPr>
        <p:spPr>
          <a:xfrm rot="9000000" flipH="1">
            <a:off x="5201620" y="1413785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00" name="直線コネクタ 199">
            <a:extLst>
              <a:ext uri="{FF2B5EF4-FFF2-40B4-BE49-F238E27FC236}">
                <a16:creationId xmlns:a16="http://schemas.microsoft.com/office/drawing/2014/main" id="{55EFAA02-5B15-6C85-6B04-330C733FC645}"/>
              </a:ext>
            </a:extLst>
          </p:cNvPr>
          <p:cNvCxnSpPr>
            <a:cxnSpLocks/>
          </p:cNvCxnSpPr>
          <p:nvPr/>
        </p:nvCxnSpPr>
        <p:spPr>
          <a:xfrm rot="9360000" flipH="1">
            <a:off x="6740679" y="5422408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01" name="直線コネクタ 200">
            <a:extLst>
              <a:ext uri="{FF2B5EF4-FFF2-40B4-BE49-F238E27FC236}">
                <a16:creationId xmlns:a16="http://schemas.microsoft.com/office/drawing/2014/main" id="{00B0EBFA-9813-F257-F2FE-97D28472AE45}"/>
              </a:ext>
            </a:extLst>
          </p:cNvPr>
          <p:cNvCxnSpPr>
            <a:cxnSpLocks/>
          </p:cNvCxnSpPr>
          <p:nvPr/>
        </p:nvCxnSpPr>
        <p:spPr>
          <a:xfrm rot="9360000" flipH="1">
            <a:off x="5414414" y="1331958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02" name="直線コネクタ 201">
            <a:extLst>
              <a:ext uri="{FF2B5EF4-FFF2-40B4-BE49-F238E27FC236}">
                <a16:creationId xmlns:a16="http://schemas.microsoft.com/office/drawing/2014/main" id="{3B254B64-922D-DD63-88B6-AE84FBD97D39}"/>
              </a:ext>
            </a:extLst>
          </p:cNvPr>
          <p:cNvCxnSpPr>
            <a:cxnSpLocks/>
          </p:cNvCxnSpPr>
          <p:nvPr/>
        </p:nvCxnSpPr>
        <p:spPr>
          <a:xfrm rot="9720000" flipH="1">
            <a:off x="6519365" y="5482705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03" name="直線コネクタ 202">
            <a:extLst>
              <a:ext uri="{FF2B5EF4-FFF2-40B4-BE49-F238E27FC236}">
                <a16:creationId xmlns:a16="http://schemas.microsoft.com/office/drawing/2014/main" id="{94445D69-7B09-759F-049D-A8C866646E0A}"/>
              </a:ext>
            </a:extLst>
          </p:cNvPr>
          <p:cNvCxnSpPr>
            <a:cxnSpLocks/>
          </p:cNvCxnSpPr>
          <p:nvPr/>
        </p:nvCxnSpPr>
        <p:spPr>
          <a:xfrm rot="9720000" flipH="1">
            <a:off x="5630594" y="1275029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04" name="直線コネクタ 203">
            <a:extLst>
              <a:ext uri="{FF2B5EF4-FFF2-40B4-BE49-F238E27FC236}">
                <a16:creationId xmlns:a16="http://schemas.microsoft.com/office/drawing/2014/main" id="{ACE6989F-AB31-51A7-ED9A-880CF464A3B8}"/>
              </a:ext>
            </a:extLst>
          </p:cNvPr>
          <p:cNvCxnSpPr>
            <a:cxnSpLocks/>
          </p:cNvCxnSpPr>
          <p:nvPr/>
        </p:nvCxnSpPr>
        <p:spPr>
          <a:xfrm rot="10080000" flipH="1">
            <a:off x="6296616" y="5517878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05" name="直線コネクタ 204">
            <a:extLst>
              <a:ext uri="{FF2B5EF4-FFF2-40B4-BE49-F238E27FC236}">
                <a16:creationId xmlns:a16="http://schemas.microsoft.com/office/drawing/2014/main" id="{0EA0BEB0-4E90-657C-5723-3E35231ADAAB}"/>
              </a:ext>
            </a:extLst>
          </p:cNvPr>
          <p:cNvCxnSpPr>
            <a:cxnSpLocks/>
          </p:cNvCxnSpPr>
          <p:nvPr/>
        </p:nvCxnSpPr>
        <p:spPr>
          <a:xfrm rot="10080000" flipH="1">
            <a:off x="5855197" y="1239349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07" name="テキスト ボックス 206">
            <a:extLst>
              <a:ext uri="{FF2B5EF4-FFF2-40B4-BE49-F238E27FC236}">
                <a16:creationId xmlns:a16="http://schemas.microsoft.com/office/drawing/2014/main" id="{1A0F50D3-690B-C8D4-6CA2-3E8833F0FC8F}"/>
              </a:ext>
            </a:extLst>
          </p:cNvPr>
          <p:cNvSpPr txBox="1"/>
          <p:nvPr/>
        </p:nvSpPr>
        <p:spPr>
          <a:xfrm>
            <a:off x="1182532" y="983152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200" b="1" dirty="0"/>
              <a:t>文字ベース</a:t>
            </a:r>
            <a:endParaRPr kumimoji="1" lang="ja-JP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280052771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C01C22-176C-F0C1-B936-5750967CC6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グループ化 25">
            <a:extLst>
              <a:ext uri="{FF2B5EF4-FFF2-40B4-BE49-F238E27FC236}">
                <a16:creationId xmlns:a16="http://schemas.microsoft.com/office/drawing/2014/main" id="{265B12E9-20B0-35C3-C0CB-6DD1FEAC452F}"/>
              </a:ext>
            </a:extLst>
          </p:cNvPr>
          <p:cNvGrpSpPr/>
          <p:nvPr/>
        </p:nvGrpSpPr>
        <p:grpSpPr>
          <a:xfrm>
            <a:off x="3796670" y="1142073"/>
            <a:ext cx="4573849" cy="4573849"/>
            <a:chOff x="3796670" y="1142073"/>
            <a:chExt cx="4573849" cy="4573849"/>
          </a:xfrm>
        </p:grpSpPr>
        <p:pic>
          <p:nvPicPr>
            <p:cNvPr id="5" name="図 4" descr="時計, 写真, 道路, 座る が含まれている画像&#10;&#10;AI 生成コンテンツは誤りを含む可能性があります。">
              <a:extLst>
                <a:ext uri="{FF2B5EF4-FFF2-40B4-BE49-F238E27FC236}">
                  <a16:creationId xmlns:a16="http://schemas.microsoft.com/office/drawing/2014/main" id="{1D966B6B-75EF-17BA-BAC4-091FAD4792C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96670" y="1142073"/>
              <a:ext cx="4573849" cy="4573849"/>
            </a:xfrm>
            <a:prstGeom prst="rect">
              <a:avLst/>
            </a:prstGeom>
          </p:spPr>
        </p:pic>
        <p:sp>
          <p:nvSpPr>
            <p:cNvPr id="21" name="正方形/長方形 20">
              <a:extLst>
                <a:ext uri="{FF2B5EF4-FFF2-40B4-BE49-F238E27FC236}">
                  <a16:creationId xmlns:a16="http://schemas.microsoft.com/office/drawing/2014/main" id="{151A9E62-EE4C-234C-94AD-907D6DC4A4C5}"/>
                </a:ext>
              </a:extLst>
            </p:cNvPr>
            <p:cNvSpPr/>
            <p:nvPr/>
          </p:nvSpPr>
          <p:spPr>
            <a:xfrm>
              <a:off x="7031829" y="3810000"/>
              <a:ext cx="940596" cy="356079"/>
            </a:xfrm>
            <a:prstGeom prst="rect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kumimoji="1" lang="ja-JP" altLang="en-US">
                <a:effectLst>
                  <a:glow rad="127000">
                    <a:schemeClr val="bg1"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22" name="正方形/長方形 21">
              <a:extLst>
                <a:ext uri="{FF2B5EF4-FFF2-40B4-BE49-F238E27FC236}">
                  <a16:creationId xmlns:a16="http://schemas.microsoft.com/office/drawing/2014/main" id="{536E9D2A-0BDF-5A7F-6406-6C83D97564B0}"/>
                </a:ext>
              </a:extLst>
            </p:cNvPr>
            <p:cNvSpPr/>
            <p:nvPr/>
          </p:nvSpPr>
          <p:spPr>
            <a:xfrm>
              <a:off x="4471455" y="3810000"/>
              <a:ext cx="940596" cy="356079"/>
            </a:xfrm>
            <a:prstGeom prst="rect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kumimoji="1" lang="ja-JP" altLang="en-US">
                <a:effectLst>
                  <a:glow rad="127000">
                    <a:schemeClr val="bg1"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23" name="正方形/長方形 22">
              <a:extLst>
                <a:ext uri="{FF2B5EF4-FFF2-40B4-BE49-F238E27FC236}">
                  <a16:creationId xmlns:a16="http://schemas.microsoft.com/office/drawing/2014/main" id="{8A91131D-903C-299C-9A41-40EF1BBA38B2}"/>
                </a:ext>
              </a:extLst>
            </p:cNvPr>
            <p:cNvSpPr/>
            <p:nvPr/>
          </p:nvSpPr>
          <p:spPr>
            <a:xfrm>
              <a:off x="5616444" y="4884767"/>
              <a:ext cx="940596" cy="356079"/>
            </a:xfrm>
            <a:prstGeom prst="rect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kumimoji="1" lang="ja-JP" altLang="en-US">
                <a:effectLst>
                  <a:glow rad="127000">
                    <a:schemeClr val="bg1">
                      <a:alpha val="40000"/>
                    </a:schemeClr>
                  </a:glow>
                </a:effectLst>
              </a:endParaRPr>
            </a:p>
          </p:txBody>
        </p:sp>
      </p:grp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14456374-BC48-28BB-4B3E-A0FCE756C60E}"/>
              </a:ext>
            </a:extLst>
          </p:cNvPr>
          <p:cNvSpPr txBox="1"/>
          <p:nvPr/>
        </p:nvSpPr>
        <p:spPr>
          <a:xfrm>
            <a:off x="5872311" y="2091749"/>
            <a:ext cx="464871" cy="2769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altLang="ja-JP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Mon</a:t>
            </a:r>
            <a:endParaRPr kumimoji="1" lang="ja-JP" altLang="en-US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FA30C331-7692-4B1B-3BF7-1C207D20BAB0}"/>
              </a:ext>
            </a:extLst>
          </p:cNvPr>
          <p:cNvSpPr txBox="1"/>
          <p:nvPr/>
        </p:nvSpPr>
        <p:spPr>
          <a:xfrm>
            <a:off x="6011840" y="1742468"/>
            <a:ext cx="168316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/</a:t>
            </a:r>
            <a:endParaRPr kumimoji="1" lang="ja-JP" altLang="en-US" sz="2400" dirty="0">
              <a:solidFill>
                <a:srgbClr val="FF0000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FE55EBB0-1C9A-EBFC-49D7-14BEBEC30F79}"/>
              </a:ext>
            </a:extLst>
          </p:cNvPr>
          <p:cNvSpPr txBox="1"/>
          <p:nvPr/>
        </p:nvSpPr>
        <p:spPr>
          <a:xfrm>
            <a:off x="5881930" y="1358063"/>
            <a:ext cx="394339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299644A3-47F3-AD8E-1E69-C978974D7817}"/>
              </a:ext>
            </a:extLst>
          </p:cNvPr>
          <p:cNvSpPr txBox="1"/>
          <p:nvPr/>
        </p:nvSpPr>
        <p:spPr>
          <a:xfrm>
            <a:off x="6903313" y="1637022"/>
            <a:ext cx="197170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ED252987-BAA5-9240-6206-040501685C46}"/>
              </a:ext>
            </a:extLst>
          </p:cNvPr>
          <p:cNvSpPr txBox="1"/>
          <p:nvPr/>
        </p:nvSpPr>
        <p:spPr>
          <a:xfrm>
            <a:off x="7590831" y="2276415"/>
            <a:ext cx="197170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16525FA6-760A-F65A-E300-D8ACB5B1CB49}"/>
              </a:ext>
            </a:extLst>
          </p:cNvPr>
          <p:cNvSpPr txBox="1"/>
          <p:nvPr/>
        </p:nvSpPr>
        <p:spPr>
          <a:xfrm>
            <a:off x="7852680" y="3244330"/>
            <a:ext cx="197170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3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12C9B36B-B659-13E8-1BE8-6BD8EE66E1C9}"/>
              </a:ext>
            </a:extLst>
          </p:cNvPr>
          <p:cNvSpPr txBox="1"/>
          <p:nvPr/>
        </p:nvSpPr>
        <p:spPr>
          <a:xfrm>
            <a:off x="7590831" y="4144980"/>
            <a:ext cx="197170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4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84158A2F-41B6-2C89-8DF1-91BA45B47D17}"/>
              </a:ext>
            </a:extLst>
          </p:cNvPr>
          <p:cNvSpPr txBox="1"/>
          <p:nvPr/>
        </p:nvSpPr>
        <p:spPr>
          <a:xfrm>
            <a:off x="6933242" y="4825347"/>
            <a:ext cx="197170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5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5118801F-4A13-F769-86D8-6CBC5B77EF76}"/>
              </a:ext>
            </a:extLst>
          </p:cNvPr>
          <p:cNvSpPr txBox="1"/>
          <p:nvPr/>
        </p:nvSpPr>
        <p:spPr>
          <a:xfrm>
            <a:off x="5984590" y="5092674"/>
            <a:ext cx="197170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6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1F42EB2F-2E40-E372-D9FB-FEAB584A834E}"/>
              </a:ext>
            </a:extLst>
          </p:cNvPr>
          <p:cNvSpPr txBox="1"/>
          <p:nvPr/>
        </p:nvSpPr>
        <p:spPr>
          <a:xfrm>
            <a:off x="5034084" y="4825347"/>
            <a:ext cx="197170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7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E0494AC4-A7A6-B458-2C05-74D8C408ED8C}"/>
              </a:ext>
            </a:extLst>
          </p:cNvPr>
          <p:cNvSpPr txBox="1"/>
          <p:nvPr/>
        </p:nvSpPr>
        <p:spPr>
          <a:xfrm>
            <a:off x="4403996" y="4144980"/>
            <a:ext cx="197170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8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D6484F2C-83BC-8B4A-12DE-EBD677297278}"/>
              </a:ext>
            </a:extLst>
          </p:cNvPr>
          <p:cNvSpPr txBox="1"/>
          <p:nvPr/>
        </p:nvSpPr>
        <p:spPr>
          <a:xfrm>
            <a:off x="4142147" y="3244330"/>
            <a:ext cx="197170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9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AD52160F-4680-A434-6F54-0A272941CBAA}"/>
              </a:ext>
            </a:extLst>
          </p:cNvPr>
          <p:cNvSpPr txBox="1"/>
          <p:nvPr/>
        </p:nvSpPr>
        <p:spPr>
          <a:xfrm>
            <a:off x="4403997" y="2276415"/>
            <a:ext cx="394339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10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8EDBE87A-4602-A63A-B316-34B211B83573}"/>
              </a:ext>
            </a:extLst>
          </p:cNvPr>
          <p:cNvSpPr txBox="1"/>
          <p:nvPr/>
        </p:nvSpPr>
        <p:spPr>
          <a:xfrm>
            <a:off x="4937440" y="1637022"/>
            <a:ext cx="394339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84FEF963-3675-38EF-C2DF-AE405239B15D}"/>
              </a:ext>
            </a:extLst>
          </p:cNvPr>
          <p:cNvSpPr txBox="1"/>
          <p:nvPr/>
        </p:nvSpPr>
        <p:spPr>
          <a:xfrm>
            <a:off x="4829915" y="4129915"/>
            <a:ext cx="440825" cy="21544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STEP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32274D13-B971-40A7-5C72-AA6C591A2A1C}"/>
              </a:ext>
            </a:extLst>
          </p:cNvPr>
          <p:cNvSpPr txBox="1"/>
          <p:nvPr/>
        </p:nvSpPr>
        <p:spPr>
          <a:xfrm>
            <a:off x="6923660" y="4129916"/>
            <a:ext cx="373499" cy="21544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BPM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D9FBA9AA-E7E7-22D1-2DC7-B2184149E227}"/>
              </a:ext>
            </a:extLst>
          </p:cNvPr>
          <p:cNvSpPr txBox="1"/>
          <p:nvPr/>
        </p:nvSpPr>
        <p:spPr>
          <a:xfrm>
            <a:off x="5681565" y="4651981"/>
            <a:ext cx="814325" cy="21544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BATTERY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cxnSp>
        <p:nvCxnSpPr>
          <p:cNvPr id="6" name="直線コネクタ 5">
            <a:extLst>
              <a:ext uri="{FF2B5EF4-FFF2-40B4-BE49-F238E27FC236}">
                <a16:creationId xmlns:a16="http://schemas.microsoft.com/office/drawing/2014/main" id="{E383EC40-1E26-FFCA-A224-B726AD1E5B59}"/>
              </a:ext>
            </a:extLst>
          </p:cNvPr>
          <p:cNvCxnSpPr>
            <a:cxnSpLocks/>
          </p:cNvCxnSpPr>
          <p:nvPr/>
        </p:nvCxnSpPr>
        <p:spPr>
          <a:xfrm>
            <a:off x="6083595" y="1214438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5" name="直線コネクタ 24">
            <a:extLst>
              <a:ext uri="{FF2B5EF4-FFF2-40B4-BE49-F238E27FC236}">
                <a16:creationId xmlns:a16="http://schemas.microsoft.com/office/drawing/2014/main" id="{D96827BE-3731-2BD2-F685-CD0766A3FB01}"/>
              </a:ext>
            </a:extLst>
          </p:cNvPr>
          <p:cNvCxnSpPr>
            <a:cxnSpLocks/>
          </p:cNvCxnSpPr>
          <p:nvPr/>
        </p:nvCxnSpPr>
        <p:spPr>
          <a:xfrm>
            <a:off x="6083595" y="5455352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7" name="直線コネクタ 26">
            <a:extLst>
              <a:ext uri="{FF2B5EF4-FFF2-40B4-BE49-F238E27FC236}">
                <a16:creationId xmlns:a16="http://schemas.microsoft.com/office/drawing/2014/main" id="{86E51160-1481-796E-C5F8-A2A470B0DD7D}"/>
              </a:ext>
            </a:extLst>
          </p:cNvPr>
          <p:cNvCxnSpPr>
            <a:cxnSpLocks/>
          </p:cNvCxnSpPr>
          <p:nvPr/>
        </p:nvCxnSpPr>
        <p:spPr>
          <a:xfrm flipH="1">
            <a:off x="6302933" y="1226577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8" name="直線コネクタ 27">
            <a:extLst>
              <a:ext uri="{FF2B5EF4-FFF2-40B4-BE49-F238E27FC236}">
                <a16:creationId xmlns:a16="http://schemas.microsoft.com/office/drawing/2014/main" id="{248743BF-3D4E-7911-47D7-FA15ECB0B46E}"/>
              </a:ext>
            </a:extLst>
          </p:cNvPr>
          <p:cNvCxnSpPr>
            <a:cxnSpLocks/>
          </p:cNvCxnSpPr>
          <p:nvPr/>
        </p:nvCxnSpPr>
        <p:spPr>
          <a:xfrm flipH="1">
            <a:off x="5851991" y="5542970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9" name="直線コネクタ 28">
            <a:extLst>
              <a:ext uri="{FF2B5EF4-FFF2-40B4-BE49-F238E27FC236}">
                <a16:creationId xmlns:a16="http://schemas.microsoft.com/office/drawing/2014/main" id="{C47E07A3-74BE-6BC5-B8AC-41C91A1FEB94}"/>
              </a:ext>
            </a:extLst>
          </p:cNvPr>
          <p:cNvCxnSpPr>
            <a:cxnSpLocks/>
          </p:cNvCxnSpPr>
          <p:nvPr/>
        </p:nvCxnSpPr>
        <p:spPr>
          <a:xfrm rot="360000" flipH="1">
            <a:off x="6525086" y="1261897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0" name="直線コネクタ 29">
            <a:extLst>
              <a:ext uri="{FF2B5EF4-FFF2-40B4-BE49-F238E27FC236}">
                <a16:creationId xmlns:a16="http://schemas.microsoft.com/office/drawing/2014/main" id="{F5F59A90-801E-730E-6F76-2D1F83D5676C}"/>
              </a:ext>
            </a:extLst>
          </p:cNvPr>
          <p:cNvCxnSpPr>
            <a:cxnSpLocks/>
          </p:cNvCxnSpPr>
          <p:nvPr/>
        </p:nvCxnSpPr>
        <p:spPr>
          <a:xfrm rot="360000" flipH="1">
            <a:off x="5626792" y="5507437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1" name="直線コネクタ 30">
            <a:extLst>
              <a:ext uri="{FF2B5EF4-FFF2-40B4-BE49-F238E27FC236}">
                <a16:creationId xmlns:a16="http://schemas.microsoft.com/office/drawing/2014/main" id="{DA001806-1BC7-9B2E-6DEE-4B4E6485F04A}"/>
              </a:ext>
            </a:extLst>
          </p:cNvPr>
          <p:cNvCxnSpPr>
            <a:cxnSpLocks/>
          </p:cNvCxnSpPr>
          <p:nvPr/>
        </p:nvCxnSpPr>
        <p:spPr>
          <a:xfrm rot="720000" flipH="1">
            <a:off x="6746898" y="1320334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2" name="直線コネクタ 31">
            <a:extLst>
              <a:ext uri="{FF2B5EF4-FFF2-40B4-BE49-F238E27FC236}">
                <a16:creationId xmlns:a16="http://schemas.microsoft.com/office/drawing/2014/main" id="{4C381C84-683F-D4A3-2B86-D62B381C9D2C}"/>
              </a:ext>
            </a:extLst>
          </p:cNvPr>
          <p:cNvCxnSpPr>
            <a:cxnSpLocks/>
          </p:cNvCxnSpPr>
          <p:nvPr/>
        </p:nvCxnSpPr>
        <p:spPr>
          <a:xfrm rot="720000" flipH="1">
            <a:off x="5411110" y="5448648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3" name="直線コネクタ 32">
            <a:extLst>
              <a:ext uri="{FF2B5EF4-FFF2-40B4-BE49-F238E27FC236}">
                <a16:creationId xmlns:a16="http://schemas.microsoft.com/office/drawing/2014/main" id="{4C6C1457-94D5-5C26-9B5D-0D3464AD8FD0}"/>
              </a:ext>
            </a:extLst>
          </p:cNvPr>
          <p:cNvCxnSpPr>
            <a:cxnSpLocks/>
          </p:cNvCxnSpPr>
          <p:nvPr/>
        </p:nvCxnSpPr>
        <p:spPr>
          <a:xfrm rot="1080000" flipH="1">
            <a:off x="6957391" y="1401247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4" name="直線コネクタ 33">
            <a:extLst>
              <a:ext uri="{FF2B5EF4-FFF2-40B4-BE49-F238E27FC236}">
                <a16:creationId xmlns:a16="http://schemas.microsoft.com/office/drawing/2014/main" id="{6C7D5AF0-1B68-8823-7F57-F705EB21269F}"/>
              </a:ext>
            </a:extLst>
          </p:cNvPr>
          <p:cNvCxnSpPr>
            <a:cxnSpLocks/>
          </p:cNvCxnSpPr>
          <p:nvPr/>
        </p:nvCxnSpPr>
        <p:spPr>
          <a:xfrm rot="1080000" flipH="1">
            <a:off x="5198759" y="5367247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5" name="直線コネクタ 34">
            <a:extLst>
              <a:ext uri="{FF2B5EF4-FFF2-40B4-BE49-F238E27FC236}">
                <a16:creationId xmlns:a16="http://schemas.microsoft.com/office/drawing/2014/main" id="{EB893343-7F83-18ED-38EE-66F7689FBEC0}"/>
              </a:ext>
            </a:extLst>
          </p:cNvPr>
          <p:cNvCxnSpPr>
            <a:cxnSpLocks/>
          </p:cNvCxnSpPr>
          <p:nvPr/>
        </p:nvCxnSpPr>
        <p:spPr>
          <a:xfrm rot="1800000">
            <a:off x="7144144" y="1498023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6" name="直線コネクタ 35">
            <a:extLst>
              <a:ext uri="{FF2B5EF4-FFF2-40B4-BE49-F238E27FC236}">
                <a16:creationId xmlns:a16="http://schemas.microsoft.com/office/drawing/2014/main" id="{1DFD17F6-9ECF-73D7-C956-CF67D456169B}"/>
              </a:ext>
            </a:extLst>
          </p:cNvPr>
          <p:cNvCxnSpPr>
            <a:cxnSpLocks/>
          </p:cNvCxnSpPr>
          <p:nvPr/>
        </p:nvCxnSpPr>
        <p:spPr>
          <a:xfrm rot="1800000">
            <a:off x="5023687" y="5170763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7" name="直線コネクタ 36">
            <a:extLst>
              <a:ext uri="{FF2B5EF4-FFF2-40B4-BE49-F238E27FC236}">
                <a16:creationId xmlns:a16="http://schemas.microsoft.com/office/drawing/2014/main" id="{9A83D55D-CB9D-B47E-950F-1D391DC1F305}"/>
              </a:ext>
            </a:extLst>
          </p:cNvPr>
          <p:cNvCxnSpPr>
            <a:cxnSpLocks/>
          </p:cNvCxnSpPr>
          <p:nvPr/>
        </p:nvCxnSpPr>
        <p:spPr>
          <a:xfrm rot="1800000" flipH="1">
            <a:off x="7345654" y="1626215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8" name="直線コネクタ 37">
            <a:extLst>
              <a:ext uri="{FF2B5EF4-FFF2-40B4-BE49-F238E27FC236}">
                <a16:creationId xmlns:a16="http://schemas.microsoft.com/office/drawing/2014/main" id="{452C1FCD-8AF1-D88F-DC96-35F27E3345D2}"/>
              </a:ext>
            </a:extLst>
          </p:cNvPr>
          <p:cNvCxnSpPr>
            <a:cxnSpLocks/>
          </p:cNvCxnSpPr>
          <p:nvPr/>
        </p:nvCxnSpPr>
        <p:spPr>
          <a:xfrm rot="1800000" flipH="1">
            <a:off x="4803602" y="5139907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9" name="直線コネクタ 38">
            <a:extLst>
              <a:ext uri="{FF2B5EF4-FFF2-40B4-BE49-F238E27FC236}">
                <a16:creationId xmlns:a16="http://schemas.microsoft.com/office/drawing/2014/main" id="{FEDFB34C-EA7C-F876-63A1-2D7AC9F7A87C}"/>
              </a:ext>
            </a:extLst>
          </p:cNvPr>
          <p:cNvCxnSpPr>
            <a:cxnSpLocks/>
          </p:cNvCxnSpPr>
          <p:nvPr/>
        </p:nvCxnSpPr>
        <p:spPr>
          <a:xfrm rot="2160000" flipH="1">
            <a:off x="7520383" y="1767879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0" name="直線コネクタ 39">
            <a:extLst>
              <a:ext uri="{FF2B5EF4-FFF2-40B4-BE49-F238E27FC236}">
                <a16:creationId xmlns:a16="http://schemas.microsoft.com/office/drawing/2014/main" id="{5E2550A9-A519-D180-FEFB-56C21ABFC65E}"/>
              </a:ext>
            </a:extLst>
          </p:cNvPr>
          <p:cNvCxnSpPr>
            <a:cxnSpLocks/>
          </p:cNvCxnSpPr>
          <p:nvPr/>
        </p:nvCxnSpPr>
        <p:spPr>
          <a:xfrm rot="2160000" flipH="1">
            <a:off x="4626341" y="4996535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1" name="直線コネクタ 40">
            <a:extLst>
              <a:ext uri="{FF2B5EF4-FFF2-40B4-BE49-F238E27FC236}">
                <a16:creationId xmlns:a16="http://schemas.microsoft.com/office/drawing/2014/main" id="{231E74D5-29DA-B599-BFF2-3BA33AA955D3}"/>
              </a:ext>
            </a:extLst>
          </p:cNvPr>
          <p:cNvCxnSpPr>
            <a:cxnSpLocks/>
          </p:cNvCxnSpPr>
          <p:nvPr/>
        </p:nvCxnSpPr>
        <p:spPr>
          <a:xfrm rot="2520000" flipH="1">
            <a:off x="7683260" y="1929393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2" name="直線コネクタ 41">
            <a:extLst>
              <a:ext uri="{FF2B5EF4-FFF2-40B4-BE49-F238E27FC236}">
                <a16:creationId xmlns:a16="http://schemas.microsoft.com/office/drawing/2014/main" id="{B5429744-43B9-374B-EEA6-13DA85129516}"/>
              </a:ext>
            </a:extLst>
          </p:cNvPr>
          <p:cNvCxnSpPr>
            <a:cxnSpLocks/>
          </p:cNvCxnSpPr>
          <p:nvPr/>
        </p:nvCxnSpPr>
        <p:spPr>
          <a:xfrm rot="2520000" flipH="1">
            <a:off x="4468949" y="4837781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3" name="直線コネクタ 42">
            <a:extLst>
              <a:ext uri="{FF2B5EF4-FFF2-40B4-BE49-F238E27FC236}">
                <a16:creationId xmlns:a16="http://schemas.microsoft.com/office/drawing/2014/main" id="{6B54355E-CD12-B6F8-C55C-C1E69CE71950}"/>
              </a:ext>
            </a:extLst>
          </p:cNvPr>
          <p:cNvCxnSpPr>
            <a:cxnSpLocks/>
          </p:cNvCxnSpPr>
          <p:nvPr/>
        </p:nvCxnSpPr>
        <p:spPr>
          <a:xfrm rot="2880000" flipH="1">
            <a:off x="7825096" y="2104713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4" name="直線コネクタ 43">
            <a:extLst>
              <a:ext uri="{FF2B5EF4-FFF2-40B4-BE49-F238E27FC236}">
                <a16:creationId xmlns:a16="http://schemas.microsoft.com/office/drawing/2014/main" id="{E5C9F290-DF68-E288-85B2-CB4F6CAF16DF}"/>
              </a:ext>
            </a:extLst>
          </p:cNvPr>
          <p:cNvCxnSpPr>
            <a:cxnSpLocks/>
          </p:cNvCxnSpPr>
          <p:nvPr/>
        </p:nvCxnSpPr>
        <p:spPr>
          <a:xfrm rot="2880000" flipH="1">
            <a:off x="4325748" y="4661109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5" name="直線コネクタ 44">
            <a:extLst>
              <a:ext uri="{FF2B5EF4-FFF2-40B4-BE49-F238E27FC236}">
                <a16:creationId xmlns:a16="http://schemas.microsoft.com/office/drawing/2014/main" id="{2471D812-84A3-15DB-7808-FBD2DBDB26A9}"/>
              </a:ext>
            </a:extLst>
          </p:cNvPr>
          <p:cNvCxnSpPr>
            <a:cxnSpLocks/>
          </p:cNvCxnSpPr>
          <p:nvPr/>
        </p:nvCxnSpPr>
        <p:spPr>
          <a:xfrm rot="3600000">
            <a:off x="7919240" y="2273716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6" name="直線コネクタ 45">
            <a:extLst>
              <a:ext uri="{FF2B5EF4-FFF2-40B4-BE49-F238E27FC236}">
                <a16:creationId xmlns:a16="http://schemas.microsoft.com/office/drawing/2014/main" id="{F1F91005-5F26-AE1F-C224-21C37C47F11C}"/>
              </a:ext>
            </a:extLst>
          </p:cNvPr>
          <p:cNvCxnSpPr>
            <a:cxnSpLocks/>
          </p:cNvCxnSpPr>
          <p:nvPr/>
        </p:nvCxnSpPr>
        <p:spPr>
          <a:xfrm rot="3600000">
            <a:off x="4246500" y="4394174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7" name="直線コネクタ 46">
            <a:extLst>
              <a:ext uri="{FF2B5EF4-FFF2-40B4-BE49-F238E27FC236}">
                <a16:creationId xmlns:a16="http://schemas.microsoft.com/office/drawing/2014/main" id="{4EAC09B9-F418-3F35-AC60-23AC3A00F392}"/>
              </a:ext>
            </a:extLst>
          </p:cNvPr>
          <p:cNvCxnSpPr>
            <a:cxnSpLocks/>
          </p:cNvCxnSpPr>
          <p:nvPr/>
        </p:nvCxnSpPr>
        <p:spPr>
          <a:xfrm rot="3600000" flipH="1">
            <a:off x="8047285" y="2493499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8" name="直線コネクタ 47">
            <a:extLst>
              <a:ext uri="{FF2B5EF4-FFF2-40B4-BE49-F238E27FC236}">
                <a16:creationId xmlns:a16="http://schemas.microsoft.com/office/drawing/2014/main" id="{AC09483E-FFF3-5C57-847F-6AC0A9F6114A}"/>
              </a:ext>
            </a:extLst>
          </p:cNvPr>
          <p:cNvCxnSpPr>
            <a:cxnSpLocks/>
          </p:cNvCxnSpPr>
          <p:nvPr/>
        </p:nvCxnSpPr>
        <p:spPr>
          <a:xfrm rot="3600000" flipH="1">
            <a:off x="4095630" y="4266477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9" name="直線コネクタ 48">
            <a:extLst>
              <a:ext uri="{FF2B5EF4-FFF2-40B4-BE49-F238E27FC236}">
                <a16:creationId xmlns:a16="http://schemas.microsoft.com/office/drawing/2014/main" id="{B2CEC378-1684-DB71-0500-E3C48B018CAB}"/>
              </a:ext>
            </a:extLst>
          </p:cNvPr>
          <p:cNvCxnSpPr>
            <a:cxnSpLocks/>
          </p:cNvCxnSpPr>
          <p:nvPr/>
        </p:nvCxnSpPr>
        <p:spPr>
          <a:xfrm rot="3960000" flipH="1">
            <a:off x="8127773" y="2703549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0" name="直線コネクタ 49">
            <a:extLst>
              <a:ext uri="{FF2B5EF4-FFF2-40B4-BE49-F238E27FC236}">
                <a16:creationId xmlns:a16="http://schemas.microsoft.com/office/drawing/2014/main" id="{BBEFE198-BB0D-5001-C1E0-A5828D9D20A3}"/>
              </a:ext>
            </a:extLst>
          </p:cNvPr>
          <p:cNvCxnSpPr>
            <a:cxnSpLocks/>
          </p:cNvCxnSpPr>
          <p:nvPr/>
        </p:nvCxnSpPr>
        <p:spPr>
          <a:xfrm rot="3960000" flipH="1">
            <a:off x="4013803" y="4053682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1" name="直線コネクタ 50">
            <a:extLst>
              <a:ext uri="{FF2B5EF4-FFF2-40B4-BE49-F238E27FC236}">
                <a16:creationId xmlns:a16="http://schemas.microsoft.com/office/drawing/2014/main" id="{05A87D6E-E59F-2F09-C5E5-0E2CA78F11F4}"/>
              </a:ext>
            </a:extLst>
          </p:cNvPr>
          <p:cNvCxnSpPr>
            <a:cxnSpLocks/>
          </p:cNvCxnSpPr>
          <p:nvPr/>
        </p:nvCxnSpPr>
        <p:spPr>
          <a:xfrm rot="4320000" flipH="1">
            <a:off x="8188071" y="2924863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2" name="直線コネクタ 51">
            <a:extLst>
              <a:ext uri="{FF2B5EF4-FFF2-40B4-BE49-F238E27FC236}">
                <a16:creationId xmlns:a16="http://schemas.microsoft.com/office/drawing/2014/main" id="{FF04EAC7-6258-39C2-CDFF-128B177A2126}"/>
              </a:ext>
            </a:extLst>
          </p:cNvPr>
          <p:cNvCxnSpPr>
            <a:cxnSpLocks/>
          </p:cNvCxnSpPr>
          <p:nvPr/>
        </p:nvCxnSpPr>
        <p:spPr>
          <a:xfrm rot="4320000" flipH="1">
            <a:off x="3956875" y="3837501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3" name="直線コネクタ 52">
            <a:extLst>
              <a:ext uri="{FF2B5EF4-FFF2-40B4-BE49-F238E27FC236}">
                <a16:creationId xmlns:a16="http://schemas.microsoft.com/office/drawing/2014/main" id="{CEBEE054-3160-552B-6762-75810CC9A3BF}"/>
              </a:ext>
            </a:extLst>
          </p:cNvPr>
          <p:cNvCxnSpPr>
            <a:cxnSpLocks/>
          </p:cNvCxnSpPr>
          <p:nvPr/>
        </p:nvCxnSpPr>
        <p:spPr>
          <a:xfrm rot="4680000" flipH="1">
            <a:off x="8223245" y="3147611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4" name="直線コネクタ 53">
            <a:extLst>
              <a:ext uri="{FF2B5EF4-FFF2-40B4-BE49-F238E27FC236}">
                <a16:creationId xmlns:a16="http://schemas.microsoft.com/office/drawing/2014/main" id="{6FD41E9F-BC50-9AC6-431C-51602BF97F23}"/>
              </a:ext>
            </a:extLst>
          </p:cNvPr>
          <p:cNvCxnSpPr>
            <a:cxnSpLocks/>
          </p:cNvCxnSpPr>
          <p:nvPr/>
        </p:nvCxnSpPr>
        <p:spPr>
          <a:xfrm rot="4680000" flipH="1">
            <a:off x="3921195" y="3612898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5" name="直線コネクタ 54">
            <a:extLst>
              <a:ext uri="{FF2B5EF4-FFF2-40B4-BE49-F238E27FC236}">
                <a16:creationId xmlns:a16="http://schemas.microsoft.com/office/drawing/2014/main" id="{9BBAB704-064F-0D11-BD8E-D102F7015479}"/>
              </a:ext>
            </a:extLst>
          </p:cNvPr>
          <p:cNvCxnSpPr>
            <a:cxnSpLocks/>
          </p:cNvCxnSpPr>
          <p:nvPr/>
        </p:nvCxnSpPr>
        <p:spPr>
          <a:xfrm rot="5400000">
            <a:off x="8203923" y="3333971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6" name="直線コネクタ 55">
            <a:extLst>
              <a:ext uri="{FF2B5EF4-FFF2-40B4-BE49-F238E27FC236}">
                <a16:creationId xmlns:a16="http://schemas.microsoft.com/office/drawing/2014/main" id="{7B52E236-917C-72AA-5363-9F11B8B7AAF0}"/>
              </a:ext>
            </a:extLst>
          </p:cNvPr>
          <p:cNvCxnSpPr>
            <a:cxnSpLocks/>
          </p:cNvCxnSpPr>
          <p:nvPr/>
        </p:nvCxnSpPr>
        <p:spPr>
          <a:xfrm rot="5400000">
            <a:off x="3963009" y="3333971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7" name="直線コネクタ 56">
            <a:extLst>
              <a:ext uri="{FF2B5EF4-FFF2-40B4-BE49-F238E27FC236}">
                <a16:creationId xmlns:a16="http://schemas.microsoft.com/office/drawing/2014/main" id="{2E86D870-D82C-F319-A69B-08475959456E}"/>
              </a:ext>
            </a:extLst>
          </p:cNvPr>
          <p:cNvCxnSpPr>
            <a:cxnSpLocks/>
          </p:cNvCxnSpPr>
          <p:nvPr/>
        </p:nvCxnSpPr>
        <p:spPr>
          <a:xfrm rot="5400000" flipH="1">
            <a:off x="8222550" y="3596341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8" name="直線コネクタ 57">
            <a:extLst>
              <a:ext uri="{FF2B5EF4-FFF2-40B4-BE49-F238E27FC236}">
                <a16:creationId xmlns:a16="http://schemas.microsoft.com/office/drawing/2014/main" id="{8731A896-E538-A616-16F3-AC62B3679816}"/>
              </a:ext>
            </a:extLst>
          </p:cNvPr>
          <p:cNvCxnSpPr>
            <a:cxnSpLocks/>
          </p:cNvCxnSpPr>
          <p:nvPr/>
        </p:nvCxnSpPr>
        <p:spPr>
          <a:xfrm rot="5400000" flipH="1">
            <a:off x="3920500" y="3157014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9" name="直線コネクタ 58">
            <a:extLst>
              <a:ext uri="{FF2B5EF4-FFF2-40B4-BE49-F238E27FC236}">
                <a16:creationId xmlns:a16="http://schemas.microsoft.com/office/drawing/2014/main" id="{89753E67-4535-3AFA-D6E1-F6AF71C27CC6}"/>
              </a:ext>
            </a:extLst>
          </p:cNvPr>
          <p:cNvCxnSpPr>
            <a:cxnSpLocks/>
          </p:cNvCxnSpPr>
          <p:nvPr/>
        </p:nvCxnSpPr>
        <p:spPr>
          <a:xfrm rot="5760000" flipH="1">
            <a:off x="8187229" y="3818493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0" name="直線コネクタ 59">
            <a:extLst>
              <a:ext uri="{FF2B5EF4-FFF2-40B4-BE49-F238E27FC236}">
                <a16:creationId xmlns:a16="http://schemas.microsoft.com/office/drawing/2014/main" id="{F53E55E8-1ABE-AD4B-4CC3-CA9320CD53E8}"/>
              </a:ext>
            </a:extLst>
          </p:cNvPr>
          <p:cNvCxnSpPr>
            <a:cxnSpLocks/>
          </p:cNvCxnSpPr>
          <p:nvPr/>
        </p:nvCxnSpPr>
        <p:spPr>
          <a:xfrm rot="5760000" flipH="1">
            <a:off x="3956033" y="2931815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1" name="直線コネクタ 60">
            <a:extLst>
              <a:ext uri="{FF2B5EF4-FFF2-40B4-BE49-F238E27FC236}">
                <a16:creationId xmlns:a16="http://schemas.microsoft.com/office/drawing/2014/main" id="{CD2E01EA-7939-F7FD-B2C0-821A06426C8F}"/>
              </a:ext>
            </a:extLst>
          </p:cNvPr>
          <p:cNvCxnSpPr>
            <a:cxnSpLocks/>
          </p:cNvCxnSpPr>
          <p:nvPr/>
        </p:nvCxnSpPr>
        <p:spPr>
          <a:xfrm rot="6120000" flipH="1">
            <a:off x="8128792" y="4040306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2" name="直線コネクタ 61">
            <a:extLst>
              <a:ext uri="{FF2B5EF4-FFF2-40B4-BE49-F238E27FC236}">
                <a16:creationId xmlns:a16="http://schemas.microsoft.com/office/drawing/2014/main" id="{94470045-49A9-E528-4507-A13CB2A13FCA}"/>
              </a:ext>
            </a:extLst>
          </p:cNvPr>
          <p:cNvCxnSpPr>
            <a:cxnSpLocks/>
          </p:cNvCxnSpPr>
          <p:nvPr/>
        </p:nvCxnSpPr>
        <p:spPr>
          <a:xfrm rot="6120000" flipH="1">
            <a:off x="4014822" y="2716132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3" name="直線コネクタ 62">
            <a:extLst>
              <a:ext uri="{FF2B5EF4-FFF2-40B4-BE49-F238E27FC236}">
                <a16:creationId xmlns:a16="http://schemas.microsoft.com/office/drawing/2014/main" id="{76816271-3D98-2248-C5F0-46E8CECCAC52}"/>
              </a:ext>
            </a:extLst>
          </p:cNvPr>
          <p:cNvCxnSpPr>
            <a:cxnSpLocks/>
          </p:cNvCxnSpPr>
          <p:nvPr/>
        </p:nvCxnSpPr>
        <p:spPr>
          <a:xfrm rot="6480000" flipH="1">
            <a:off x="8047879" y="4250799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4" name="直線コネクタ 63">
            <a:extLst>
              <a:ext uri="{FF2B5EF4-FFF2-40B4-BE49-F238E27FC236}">
                <a16:creationId xmlns:a16="http://schemas.microsoft.com/office/drawing/2014/main" id="{AACBB402-B916-75D8-76E6-B3FB2002B13F}"/>
              </a:ext>
            </a:extLst>
          </p:cNvPr>
          <p:cNvCxnSpPr>
            <a:cxnSpLocks/>
          </p:cNvCxnSpPr>
          <p:nvPr/>
        </p:nvCxnSpPr>
        <p:spPr>
          <a:xfrm rot="6480000" flipH="1">
            <a:off x="4096224" y="2503781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5" name="直線コネクタ 64">
            <a:extLst>
              <a:ext uri="{FF2B5EF4-FFF2-40B4-BE49-F238E27FC236}">
                <a16:creationId xmlns:a16="http://schemas.microsoft.com/office/drawing/2014/main" id="{E373CAD8-BCA6-5F83-AF83-A759D5A924EE}"/>
              </a:ext>
            </a:extLst>
          </p:cNvPr>
          <p:cNvCxnSpPr>
            <a:cxnSpLocks/>
          </p:cNvCxnSpPr>
          <p:nvPr/>
        </p:nvCxnSpPr>
        <p:spPr>
          <a:xfrm rot="7200000">
            <a:off x="7915613" y="4394173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6" name="直線コネクタ 65">
            <a:extLst>
              <a:ext uri="{FF2B5EF4-FFF2-40B4-BE49-F238E27FC236}">
                <a16:creationId xmlns:a16="http://schemas.microsoft.com/office/drawing/2014/main" id="{ADDA08D4-9DBA-D9B9-10B5-ADA650FF0CFB}"/>
              </a:ext>
            </a:extLst>
          </p:cNvPr>
          <p:cNvCxnSpPr>
            <a:cxnSpLocks/>
          </p:cNvCxnSpPr>
          <p:nvPr/>
        </p:nvCxnSpPr>
        <p:spPr>
          <a:xfrm rot="7200000">
            <a:off x="4242873" y="2273717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7" name="直線コネクタ 66">
            <a:extLst>
              <a:ext uri="{FF2B5EF4-FFF2-40B4-BE49-F238E27FC236}">
                <a16:creationId xmlns:a16="http://schemas.microsoft.com/office/drawing/2014/main" id="{6E293A0C-EAF2-C9A9-7DED-60E2EACEF10A}"/>
              </a:ext>
            </a:extLst>
          </p:cNvPr>
          <p:cNvCxnSpPr>
            <a:cxnSpLocks/>
          </p:cNvCxnSpPr>
          <p:nvPr/>
        </p:nvCxnSpPr>
        <p:spPr>
          <a:xfrm rot="7200000" flipH="1">
            <a:off x="7818187" y="4638716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8" name="直線コネクタ 67">
            <a:extLst>
              <a:ext uri="{FF2B5EF4-FFF2-40B4-BE49-F238E27FC236}">
                <a16:creationId xmlns:a16="http://schemas.microsoft.com/office/drawing/2014/main" id="{7472109D-672D-564E-1C6D-BD6DC19F7CA7}"/>
              </a:ext>
            </a:extLst>
          </p:cNvPr>
          <p:cNvCxnSpPr>
            <a:cxnSpLocks/>
          </p:cNvCxnSpPr>
          <p:nvPr/>
        </p:nvCxnSpPr>
        <p:spPr>
          <a:xfrm rot="7200000" flipH="1">
            <a:off x="4318839" y="2108280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9" name="直線コネクタ 68">
            <a:extLst>
              <a:ext uri="{FF2B5EF4-FFF2-40B4-BE49-F238E27FC236}">
                <a16:creationId xmlns:a16="http://schemas.microsoft.com/office/drawing/2014/main" id="{4330533E-DBE8-8B28-E607-548E6F58CD87}"/>
              </a:ext>
            </a:extLst>
          </p:cNvPr>
          <p:cNvCxnSpPr>
            <a:cxnSpLocks/>
          </p:cNvCxnSpPr>
          <p:nvPr/>
        </p:nvCxnSpPr>
        <p:spPr>
          <a:xfrm rot="7560000" flipH="1">
            <a:off x="7676522" y="4813446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0" name="直線コネクタ 69">
            <a:extLst>
              <a:ext uri="{FF2B5EF4-FFF2-40B4-BE49-F238E27FC236}">
                <a16:creationId xmlns:a16="http://schemas.microsoft.com/office/drawing/2014/main" id="{69DE3BC2-5EE3-D0FB-2FAE-FB8EE681F0C4}"/>
              </a:ext>
            </a:extLst>
          </p:cNvPr>
          <p:cNvCxnSpPr>
            <a:cxnSpLocks/>
          </p:cNvCxnSpPr>
          <p:nvPr/>
        </p:nvCxnSpPr>
        <p:spPr>
          <a:xfrm rot="7560000" flipH="1">
            <a:off x="4462210" y="1931018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1" name="直線コネクタ 70">
            <a:extLst>
              <a:ext uri="{FF2B5EF4-FFF2-40B4-BE49-F238E27FC236}">
                <a16:creationId xmlns:a16="http://schemas.microsoft.com/office/drawing/2014/main" id="{73BA1443-7D1B-5300-AB09-16277C92AEC1}"/>
              </a:ext>
            </a:extLst>
          </p:cNvPr>
          <p:cNvCxnSpPr>
            <a:cxnSpLocks/>
          </p:cNvCxnSpPr>
          <p:nvPr/>
        </p:nvCxnSpPr>
        <p:spPr>
          <a:xfrm rot="7920000" flipH="1">
            <a:off x="7515007" y="4976322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2" name="直線コネクタ 71">
            <a:extLst>
              <a:ext uri="{FF2B5EF4-FFF2-40B4-BE49-F238E27FC236}">
                <a16:creationId xmlns:a16="http://schemas.microsoft.com/office/drawing/2014/main" id="{9540E12D-307A-4D8A-E144-9AF611CF11AD}"/>
              </a:ext>
            </a:extLst>
          </p:cNvPr>
          <p:cNvCxnSpPr>
            <a:cxnSpLocks/>
          </p:cNvCxnSpPr>
          <p:nvPr/>
        </p:nvCxnSpPr>
        <p:spPr>
          <a:xfrm rot="7920000" flipH="1">
            <a:off x="4620964" y="1773626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3" name="直線コネクタ 72">
            <a:extLst>
              <a:ext uri="{FF2B5EF4-FFF2-40B4-BE49-F238E27FC236}">
                <a16:creationId xmlns:a16="http://schemas.microsoft.com/office/drawing/2014/main" id="{19849412-0A9A-30B9-EE64-750823F1C947}"/>
              </a:ext>
            </a:extLst>
          </p:cNvPr>
          <p:cNvCxnSpPr>
            <a:cxnSpLocks/>
          </p:cNvCxnSpPr>
          <p:nvPr/>
        </p:nvCxnSpPr>
        <p:spPr>
          <a:xfrm rot="8280000" flipH="1">
            <a:off x="7339688" y="5118157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4" name="直線コネクタ 73">
            <a:extLst>
              <a:ext uri="{FF2B5EF4-FFF2-40B4-BE49-F238E27FC236}">
                <a16:creationId xmlns:a16="http://schemas.microsoft.com/office/drawing/2014/main" id="{0C51A257-9FAC-A1DB-DE47-BCB2A4184644}"/>
              </a:ext>
            </a:extLst>
          </p:cNvPr>
          <p:cNvCxnSpPr>
            <a:cxnSpLocks/>
          </p:cNvCxnSpPr>
          <p:nvPr/>
        </p:nvCxnSpPr>
        <p:spPr>
          <a:xfrm rot="8280000" flipH="1">
            <a:off x="4797635" y="1630425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5" name="直線コネクタ 74">
            <a:extLst>
              <a:ext uri="{FF2B5EF4-FFF2-40B4-BE49-F238E27FC236}">
                <a16:creationId xmlns:a16="http://schemas.microsoft.com/office/drawing/2014/main" id="{297A9FDB-199F-96D9-BB20-F3C4DA89254D}"/>
              </a:ext>
            </a:extLst>
          </p:cNvPr>
          <p:cNvCxnSpPr>
            <a:cxnSpLocks/>
          </p:cNvCxnSpPr>
          <p:nvPr/>
        </p:nvCxnSpPr>
        <p:spPr>
          <a:xfrm rot="9000000">
            <a:off x="7139745" y="5170843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6" name="直線コネクタ 75">
            <a:extLst>
              <a:ext uri="{FF2B5EF4-FFF2-40B4-BE49-F238E27FC236}">
                <a16:creationId xmlns:a16="http://schemas.microsoft.com/office/drawing/2014/main" id="{883259F5-FE7C-15F4-B35F-2051D1895C97}"/>
              </a:ext>
            </a:extLst>
          </p:cNvPr>
          <p:cNvCxnSpPr>
            <a:cxnSpLocks/>
          </p:cNvCxnSpPr>
          <p:nvPr/>
        </p:nvCxnSpPr>
        <p:spPr>
          <a:xfrm rot="9000000">
            <a:off x="5019289" y="1498103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7" name="直線コネクタ 76">
            <a:extLst>
              <a:ext uri="{FF2B5EF4-FFF2-40B4-BE49-F238E27FC236}">
                <a16:creationId xmlns:a16="http://schemas.microsoft.com/office/drawing/2014/main" id="{013B3D39-AC23-FE00-C0D4-96F3391EEB5E}"/>
              </a:ext>
            </a:extLst>
          </p:cNvPr>
          <p:cNvCxnSpPr>
            <a:cxnSpLocks/>
          </p:cNvCxnSpPr>
          <p:nvPr/>
        </p:nvCxnSpPr>
        <p:spPr>
          <a:xfrm rot="9000000" flipH="1">
            <a:off x="6950729" y="5341920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8" name="直線コネクタ 77">
            <a:extLst>
              <a:ext uri="{FF2B5EF4-FFF2-40B4-BE49-F238E27FC236}">
                <a16:creationId xmlns:a16="http://schemas.microsoft.com/office/drawing/2014/main" id="{3DAA726B-BFEE-CEEC-FB98-F1D123CC22D1}"/>
              </a:ext>
            </a:extLst>
          </p:cNvPr>
          <p:cNvCxnSpPr>
            <a:cxnSpLocks/>
          </p:cNvCxnSpPr>
          <p:nvPr/>
        </p:nvCxnSpPr>
        <p:spPr>
          <a:xfrm rot="9000000" flipH="1">
            <a:off x="5192096" y="1401880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9" name="直線コネクタ 78">
            <a:extLst>
              <a:ext uri="{FF2B5EF4-FFF2-40B4-BE49-F238E27FC236}">
                <a16:creationId xmlns:a16="http://schemas.microsoft.com/office/drawing/2014/main" id="{D5F73FBE-DE35-D42B-F9C3-51A4F3DD0C43}"/>
              </a:ext>
            </a:extLst>
          </p:cNvPr>
          <p:cNvCxnSpPr>
            <a:cxnSpLocks/>
          </p:cNvCxnSpPr>
          <p:nvPr/>
        </p:nvCxnSpPr>
        <p:spPr>
          <a:xfrm rot="9360000" flipH="1">
            <a:off x="6740679" y="5422408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0" name="直線コネクタ 79">
            <a:extLst>
              <a:ext uri="{FF2B5EF4-FFF2-40B4-BE49-F238E27FC236}">
                <a16:creationId xmlns:a16="http://schemas.microsoft.com/office/drawing/2014/main" id="{3265535C-3E8D-D3DE-F71D-2F2ED1CDD531}"/>
              </a:ext>
            </a:extLst>
          </p:cNvPr>
          <p:cNvCxnSpPr>
            <a:cxnSpLocks/>
          </p:cNvCxnSpPr>
          <p:nvPr/>
        </p:nvCxnSpPr>
        <p:spPr>
          <a:xfrm rot="9360000" flipH="1">
            <a:off x="5404890" y="1320053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1" name="直線コネクタ 80">
            <a:extLst>
              <a:ext uri="{FF2B5EF4-FFF2-40B4-BE49-F238E27FC236}">
                <a16:creationId xmlns:a16="http://schemas.microsoft.com/office/drawing/2014/main" id="{755A4435-AD16-1CA0-A9D9-6A1FDD178BC1}"/>
              </a:ext>
            </a:extLst>
          </p:cNvPr>
          <p:cNvCxnSpPr>
            <a:cxnSpLocks/>
          </p:cNvCxnSpPr>
          <p:nvPr/>
        </p:nvCxnSpPr>
        <p:spPr>
          <a:xfrm rot="9720000" flipH="1">
            <a:off x="6519365" y="5482705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2" name="直線コネクタ 81">
            <a:extLst>
              <a:ext uri="{FF2B5EF4-FFF2-40B4-BE49-F238E27FC236}">
                <a16:creationId xmlns:a16="http://schemas.microsoft.com/office/drawing/2014/main" id="{8BFF09C8-BB35-31CA-58DE-5961196D87DB}"/>
              </a:ext>
            </a:extLst>
          </p:cNvPr>
          <p:cNvCxnSpPr>
            <a:cxnSpLocks/>
          </p:cNvCxnSpPr>
          <p:nvPr/>
        </p:nvCxnSpPr>
        <p:spPr>
          <a:xfrm rot="9720000" flipH="1">
            <a:off x="5621070" y="1263124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3" name="直線コネクタ 82">
            <a:extLst>
              <a:ext uri="{FF2B5EF4-FFF2-40B4-BE49-F238E27FC236}">
                <a16:creationId xmlns:a16="http://schemas.microsoft.com/office/drawing/2014/main" id="{C76202A3-6486-2A48-684F-0921A4D2B985}"/>
              </a:ext>
            </a:extLst>
          </p:cNvPr>
          <p:cNvCxnSpPr>
            <a:cxnSpLocks/>
          </p:cNvCxnSpPr>
          <p:nvPr/>
        </p:nvCxnSpPr>
        <p:spPr>
          <a:xfrm rot="10080000" flipH="1">
            <a:off x="6296616" y="5517878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4" name="直線コネクタ 83">
            <a:extLst>
              <a:ext uri="{FF2B5EF4-FFF2-40B4-BE49-F238E27FC236}">
                <a16:creationId xmlns:a16="http://schemas.microsoft.com/office/drawing/2014/main" id="{1EACDEAE-C573-D4BB-51B3-51959A52A91F}"/>
              </a:ext>
            </a:extLst>
          </p:cNvPr>
          <p:cNvCxnSpPr>
            <a:cxnSpLocks/>
          </p:cNvCxnSpPr>
          <p:nvPr/>
        </p:nvCxnSpPr>
        <p:spPr>
          <a:xfrm rot="10080000" flipH="1">
            <a:off x="5845673" y="1227444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379994647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57B880-FDD2-6B91-F02D-EDCF720D87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時計, 写真, 道路, 座る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90DBC028-14E8-BDE0-FAF8-76A53142D3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6670" y="1142073"/>
            <a:ext cx="4573849" cy="4573849"/>
          </a:xfrm>
          <a:prstGeom prst="rect">
            <a:avLst/>
          </a:prstGeom>
        </p:spPr>
      </p:pic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9BB48D1C-255C-891D-BB2A-F28516B82945}"/>
              </a:ext>
            </a:extLst>
          </p:cNvPr>
          <p:cNvSpPr/>
          <p:nvPr/>
        </p:nvSpPr>
        <p:spPr>
          <a:xfrm>
            <a:off x="7031829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kumimoji="1" lang="ja-JP" altLang="en-US">
              <a:effectLst>
                <a:glow rad="127000">
                  <a:schemeClr val="bg1">
                    <a:alpha val="40000"/>
                  </a:schemeClr>
                </a:glow>
              </a:effectLst>
            </a:endParaRPr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2C801FBD-2500-4E3F-96C1-4C9E399663B5}"/>
              </a:ext>
            </a:extLst>
          </p:cNvPr>
          <p:cNvSpPr/>
          <p:nvPr/>
        </p:nvSpPr>
        <p:spPr>
          <a:xfrm>
            <a:off x="4471455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kumimoji="1" lang="ja-JP" altLang="en-US">
              <a:effectLst>
                <a:glow rad="127000">
                  <a:schemeClr val="bg1">
                    <a:alpha val="40000"/>
                  </a:schemeClr>
                </a:glow>
              </a:effectLst>
            </a:endParaRPr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B3A62649-E703-5886-B04D-83281E534E07}"/>
              </a:ext>
            </a:extLst>
          </p:cNvPr>
          <p:cNvSpPr/>
          <p:nvPr/>
        </p:nvSpPr>
        <p:spPr>
          <a:xfrm>
            <a:off x="5616444" y="4884767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kumimoji="1" lang="ja-JP" altLang="en-US">
              <a:effectLst>
                <a:glow rad="127000">
                  <a:schemeClr val="bg1">
                    <a:alpha val="40000"/>
                  </a:schemeClr>
                </a:glow>
              </a:effectLst>
            </a:endParaRPr>
          </a:p>
        </p:txBody>
      </p:sp>
      <p:pic>
        <p:nvPicPr>
          <p:cNvPr id="85" name="Picture 2" descr="月 - Wikipedia">
            <a:extLst>
              <a:ext uri="{FF2B5EF4-FFF2-40B4-BE49-F238E27FC236}">
                <a16:creationId xmlns:a16="http://schemas.microsoft.com/office/drawing/2014/main" id="{E83E60DF-A5FE-B3BD-1AC6-6A5D64D6E7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4727" y="1208474"/>
            <a:ext cx="4400960" cy="444105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9541A514-564B-8BCA-212D-E6E389D417D8}"/>
              </a:ext>
            </a:extLst>
          </p:cNvPr>
          <p:cNvSpPr txBox="1"/>
          <p:nvPr/>
        </p:nvSpPr>
        <p:spPr>
          <a:xfrm>
            <a:off x="5872311" y="2091749"/>
            <a:ext cx="464871" cy="2769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altLang="ja-JP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Mon</a:t>
            </a:r>
            <a:endParaRPr kumimoji="1" lang="ja-JP" altLang="en-US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B642B6A2-ABD7-3869-FAB2-A6F5A473012C}"/>
              </a:ext>
            </a:extLst>
          </p:cNvPr>
          <p:cNvSpPr txBox="1"/>
          <p:nvPr/>
        </p:nvSpPr>
        <p:spPr>
          <a:xfrm>
            <a:off x="6011840" y="1742468"/>
            <a:ext cx="168316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/</a:t>
            </a:r>
            <a:endParaRPr kumimoji="1" lang="ja-JP" altLang="en-US" sz="2400" dirty="0">
              <a:solidFill>
                <a:srgbClr val="FF0000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01653C0D-FD09-F093-A90D-1A300689AE99}"/>
              </a:ext>
            </a:extLst>
          </p:cNvPr>
          <p:cNvSpPr txBox="1"/>
          <p:nvPr/>
        </p:nvSpPr>
        <p:spPr>
          <a:xfrm>
            <a:off x="5881930" y="1358063"/>
            <a:ext cx="394339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AB18CE49-69AA-4729-BB5D-64C9335467B0}"/>
              </a:ext>
            </a:extLst>
          </p:cNvPr>
          <p:cNvSpPr txBox="1"/>
          <p:nvPr/>
        </p:nvSpPr>
        <p:spPr>
          <a:xfrm>
            <a:off x="6903313" y="1637022"/>
            <a:ext cx="197170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33DA6CED-BCE2-CF26-C610-C77CAE6865EE}"/>
              </a:ext>
            </a:extLst>
          </p:cNvPr>
          <p:cNvSpPr txBox="1"/>
          <p:nvPr/>
        </p:nvSpPr>
        <p:spPr>
          <a:xfrm>
            <a:off x="7590831" y="2276415"/>
            <a:ext cx="197170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D036921E-17AA-7EA4-88EE-185F0EBD4EB2}"/>
              </a:ext>
            </a:extLst>
          </p:cNvPr>
          <p:cNvSpPr txBox="1"/>
          <p:nvPr/>
        </p:nvSpPr>
        <p:spPr>
          <a:xfrm>
            <a:off x="7852680" y="3244330"/>
            <a:ext cx="197170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3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56316837-E369-E0F7-2161-CAD4909C0C83}"/>
              </a:ext>
            </a:extLst>
          </p:cNvPr>
          <p:cNvSpPr txBox="1"/>
          <p:nvPr/>
        </p:nvSpPr>
        <p:spPr>
          <a:xfrm>
            <a:off x="7590831" y="4144980"/>
            <a:ext cx="197170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4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D64940B8-CF6C-D28D-8209-EE42A15599DC}"/>
              </a:ext>
            </a:extLst>
          </p:cNvPr>
          <p:cNvSpPr txBox="1"/>
          <p:nvPr/>
        </p:nvSpPr>
        <p:spPr>
          <a:xfrm>
            <a:off x="6933242" y="4825347"/>
            <a:ext cx="197170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5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0CB9D7EA-9A0A-2A63-F9C2-D43CD7661F0B}"/>
              </a:ext>
            </a:extLst>
          </p:cNvPr>
          <p:cNvSpPr txBox="1"/>
          <p:nvPr/>
        </p:nvSpPr>
        <p:spPr>
          <a:xfrm>
            <a:off x="5984590" y="5092674"/>
            <a:ext cx="197170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6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8A4B47AA-65B4-4CD9-CFB7-D96CBBAFEF5F}"/>
              </a:ext>
            </a:extLst>
          </p:cNvPr>
          <p:cNvSpPr txBox="1"/>
          <p:nvPr/>
        </p:nvSpPr>
        <p:spPr>
          <a:xfrm>
            <a:off x="5034084" y="4825347"/>
            <a:ext cx="197170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7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54A1DC3C-EC82-5EAB-1EF1-7BA5E06A1F04}"/>
              </a:ext>
            </a:extLst>
          </p:cNvPr>
          <p:cNvSpPr txBox="1"/>
          <p:nvPr/>
        </p:nvSpPr>
        <p:spPr>
          <a:xfrm>
            <a:off x="4403996" y="4144980"/>
            <a:ext cx="197170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8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01A0E12E-FE2A-9E51-7948-31AE995D9CCF}"/>
              </a:ext>
            </a:extLst>
          </p:cNvPr>
          <p:cNvSpPr txBox="1"/>
          <p:nvPr/>
        </p:nvSpPr>
        <p:spPr>
          <a:xfrm>
            <a:off x="4142147" y="3244330"/>
            <a:ext cx="197170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9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302D5A53-CF89-932A-742D-0BEB2C942E92}"/>
              </a:ext>
            </a:extLst>
          </p:cNvPr>
          <p:cNvSpPr txBox="1"/>
          <p:nvPr/>
        </p:nvSpPr>
        <p:spPr>
          <a:xfrm>
            <a:off x="4403997" y="2276415"/>
            <a:ext cx="394339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10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CAFB93C0-F1C6-5CDE-3FF8-7A77A049A87E}"/>
              </a:ext>
            </a:extLst>
          </p:cNvPr>
          <p:cNvSpPr txBox="1"/>
          <p:nvPr/>
        </p:nvSpPr>
        <p:spPr>
          <a:xfrm>
            <a:off x="4937440" y="1637022"/>
            <a:ext cx="394339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FC21796D-0878-C047-958A-4F272EF4A681}"/>
              </a:ext>
            </a:extLst>
          </p:cNvPr>
          <p:cNvSpPr txBox="1"/>
          <p:nvPr/>
        </p:nvSpPr>
        <p:spPr>
          <a:xfrm>
            <a:off x="4829915" y="4129915"/>
            <a:ext cx="440825" cy="21544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STEP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A5D20B0B-20D3-FEBA-7726-253D6690B542}"/>
              </a:ext>
            </a:extLst>
          </p:cNvPr>
          <p:cNvSpPr txBox="1"/>
          <p:nvPr/>
        </p:nvSpPr>
        <p:spPr>
          <a:xfrm>
            <a:off x="6923660" y="4129916"/>
            <a:ext cx="373499" cy="21544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BPM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D1467D90-23D9-5702-4004-3CFA7E728B9A}"/>
              </a:ext>
            </a:extLst>
          </p:cNvPr>
          <p:cNvSpPr txBox="1"/>
          <p:nvPr/>
        </p:nvSpPr>
        <p:spPr>
          <a:xfrm>
            <a:off x="5681565" y="4651981"/>
            <a:ext cx="814325" cy="21544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BATTERY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6" name="楕円 5">
            <a:extLst>
              <a:ext uri="{FF2B5EF4-FFF2-40B4-BE49-F238E27FC236}">
                <a16:creationId xmlns:a16="http://schemas.microsoft.com/office/drawing/2014/main" id="{6923B7E3-4F9D-4394-383D-1C08E8411DA3}"/>
              </a:ext>
            </a:extLst>
          </p:cNvPr>
          <p:cNvSpPr/>
          <p:nvPr/>
        </p:nvSpPr>
        <p:spPr>
          <a:xfrm>
            <a:off x="3871505" y="1216909"/>
            <a:ext cx="4424182" cy="4424180"/>
          </a:xfrm>
          <a:prstGeom prst="ellipse">
            <a:avLst/>
          </a:prstGeom>
          <a:noFill/>
          <a:ln w="0">
            <a:solidFill>
              <a:srgbClr val="FFC000">
                <a:alpha val="51000"/>
              </a:srgb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cxnSp>
        <p:nvCxnSpPr>
          <p:cNvPr id="25" name="直線コネクタ 24">
            <a:extLst>
              <a:ext uri="{FF2B5EF4-FFF2-40B4-BE49-F238E27FC236}">
                <a16:creationId xmlns:a16="http://schemas.microsoft.com/office/drawing/2014/main" id="{2E01DAC6-BE1B-990B-E4A1-8FAD52F49FEA}"/>
              </a:ext>
            </a:extLst>
          </p:cNvPr>
          <p:cNvCxnSpPr>
            <a:cxnSpLocks/>
          </p:cNvCxnSpPr>
          <p:nvPr/>
        </p:nvCxnSpPr>
        <p:spPr>
          <a:xfrm>
            <a:off x="6083595" y="1214438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6" name="直線コネクタ 25">
            <a:extLst>
              <a:ext uri="{FF2B5EF4-FFF2-40B4-BE49-F238E27FC236}">
                <a16:creationId xmlns:a16="http://schemas.microsoft.com/office/drawing/2014/main" id="{C2EC0136-A67F-FDC7-327B-48E0497A84A6}"/>
              </a:ext>
            </a:extLst>
          </p:cNvPr>
          <p:cNvCxnSpPr>
            <a:cxnSpLocks/>
          </p:cNvCxnSpPr>
          <p:nvPr/>
        </p:nvCxnSpPr>
        <p:spPr>
          <a:xfrm>
            <a:off x="6083595" y="5455352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7" name="直線コネクタ 26">
            <a:extLst>
              <a:ext uri="{FF2B5EF4-FFF2-40B4-BE49-F238E27FC236}">
                <a16:creationId xmlns:a16="http://schemas.microsoft.com/office/drawing/2014/main" id="{E27AFF35-F338-C3B6-219B-3519A16DD0AF}"/>
              </a:ext>
            </a:extLst>
          </p:cNvPr>
          <p:cNvCxnSpPr>
            <a:cxnSpLocks/>
          </p:cNvCxnSpPr>
          <p:nvPr/>
        </p:nvCxnSpPr>
        <p:spPr>
          <a:xfrm flipH="1">
            <a:off x="6302933" y="1226577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8" name="直線コネクタ 27">
            <a:extLst>
              <a:ext uri="{FF2B5EF4-FFF2-40B4-BE49-F238E27FC236}">
                <a16:creationId xmlns:a16="http://schemas.microsoft.com/office/drawing/2014/main" id="{FD4B3A77-89E1-B860-6FC7-157401C677BD}"/>
              </a:ext>
            </a:extLst>
          </p:cNvPr>
          <p:cNvCxnSpPr>
            <a:cxnSpLocks/>
          </p:cNvCxnSpPr>
          <p:nvPr/>
        </p:nvCxnSpPr>
        <p:spPr>
          <a:xfrm flipH="1">
            <a:off x="5851991" y="5542970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9" name="直線コネクタ 28">
            <a:extLst>
              <a:ext uri="{FF2B5EF4-FFF2-40B4-BE49-F238E27FC236}">
                <a16:creationId xmlns:a16="http://schemas.microsoft.com/office/drawing/2014/main" id="{CFF028C6-D1E2-26C6-2D25-E7A7FB7BCA27}"/>
              </a:ext>
            </a:extLst>
          </p:cNvPr>
          <p:cNvCxnSpPr>
            <a:cxnSpLocks/>
          </p:cNvCxnSpPr>
          <p:nvPr/>
        </p:nvCxnSpPr>
        <p:spPr>
          <a:xfrm rot="360000" flipH="1">
            <a:off x="6525086" y="1261897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0" name="直線コネクタ 29">
            <a:extLst>
              <a:ext uri="{FF2B5EF4-FFF2-40B4-BE49-F238E27FC236}">
                <a16:creationId xmlns:a16="http://schemas.microsoft.com/office/drawing/2014/main" id="{55CB4EBA-12B7-EE39-CCE2-9CC251AE0F49}"/>
              </a:ext>
            </a:extLst>
          </p:cNvPr>
          <p:cNvCxnSpPr>
            <a:cxnSpLocks/>
          </p:cNvCxnSpPr>
          <p:nvPr/>
        </p:nvCxnSpPr>
        <p:spPr>
          <a:xfrm rot="360000" flipH="1">
            <a:off x="5626792" y="5507437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1" name="直線コネクタ 30">
            <a:extLst>
              <a:ext uri="{FF2B5EF4-FFF2-40B4-BE49-F238E27FC236}">
                <a16:creationId xmlns:a16="http://schemas.microsoft.com/office/drawing/2014/main" id="{B213F779-B636-4DB4-F135-55C2C926D364}"/>
              </a:ext>
            </a:extLst>
          </p:cNvPr>
          <p:cNvCxnSpPr>
            <a:cxnSpLocks/>
          </p:cNvCxnSpPr>
          <p:nvPr/>
        </p:nvCxnSpPr>
        <p:spPr>
          <a:xfrm rot="720000" flipH="1">
            <a:off x="6746898" y="1320334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2" name="直線コネクタ 31">
            <a:extLst>
              <a:ext uri="{FF2B5EF4-FFF2-40B4-BE49-F238E27FC236}">
                <a16:creationId xmlns:a16="http://schemas.microsoft.com/office/drawing/2014/main" id="{1D3C1965-E18E-ADC5-FF07-7F87BAED1E5E}"/>
              </a:ext>
            </a:extLst>
          </p:cNvPr>
          <p:cNvCxnSpPr>
            <a:cxnSpLocks/>
          </p:cNvCxnSpPr>
          <p:nvPr/>
        </p:nvCxnSpPr>
        <p:spPr>
          <a:xfrm rot="720000" flipH="1">
            <a:off x="5411110" y="5448648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3" name="直線コネクタ 32">
            <a:extLst>
              <a:ext uri="{FF2B5EF4-FFF2-40B4-BE49-F238E27FC236}">
                <a16:creationId xmlns:a16="http://schemas.microsoft.com/office/drawing/2014/main" id="{6EA4583D-90C4-0A54-86C9-9E5B1B36CDF8}"/>
              </a:ext>
            </a:extLst>
          </p:cNvPr>
          <p:cNvCxnSpPr>
            <a:cxnSpLocks/>
          </p:cNvCxnSpPr>
          <p:nvPr/>
        </p:nvCxnSpPr>
        <p:spPr>
          <a:xfrm rot="1080000" flipH="1">
            <a:off x="6957391" y="1401247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4" name="直線コネクタ 33">
            <a:extLst>
              <a:ext uri="{FF2B5EF4-FFF2-40B4-BE49-F238E27FC236}">
                <a16:creationId xmlns:a16="http://schemas.microsoft.com/office/drawing/2014/main" id="{A5580ABB-8AEB-C294-F5ED-2B654E995111}"/>
              </a:ext>
            </a:extLst>
          </p:cNvPr>
          <p:cNvCxnSpPr>
            <a:cxnSpLocks/>
          </p:cNvCxnSpPr>
          <p:nvPr/>
        </p:nvCxnSpPr>
        <p:spPr>
          <a:xfrm rot="1080000" flipH="1">
            <a:off x="5198759" y="5367247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5" name="直線コネクタ 34">
            <a:extLst>
              <a:ext uri="{FF2B5EF4-FFF2-40B4-BE49-F238E27FC236}">
                <a16:creationId xmlns:a16="http://schemas.microsoft.com/office/drawing/2014/main" id="{62D3B816-1600-181A-29C8-C4BCE8482752}"/>
              </a:ext>
            </a:extLst>
          </p:cNvPr>
          <p:cNvCxnSpPr>
            <a:cxnSpLocks/>
          </p:cNvCxnSpPr>
          <p:nvPr/>
        </p:nvCxnSpPr>
        <p:spPr>
          <a:xfrm rot="1800000">
            <a:off x="7144144" y="1498023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6" name="直線コネクタ 35">
            <a:extLst>
              <a:ext uri="{FF2B5EF4-FFF2-40B4-BE49-F238E27FC236}">
                <a16:creationId xmlns:a16="http://schemas.microsoft.com/office/drawing/2014/main" id="{8213C3C7-ACC9-09D8-C477-E262953755F0}"/>
              </a:ext>
            </a:extLst>
          </p:cNvPr>
          <p:cNvCxnSpPr>
            <a:cxnSpLocks/>
          </p:cNvCxnSpPr>
          <p:nvPr/>
        </p:nvCxnSpPr>
        <p:spPr>
          <a:xfrm rot="1800000">
            <a:off x="5023687" y="5170763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7" name="直線コネクタ 36">
            <a:extLst>
              <a:ext uri="{FF2B5EF4-FFF2-40B4-BE49-F238E27FC236}">
                <a16:creationId xmlns:a16="http://schemas.microsoft.com/office/drawing/2014/main" id="{8D379BE5-A765-1A55-A0D9-7CC4F562A8A8}"/>
              </a:ext>
            </a:extLst>
          </p:cNvPr>
          <p:cNvCxnSpPr>
            <a:cxnSpLocks/>
          </p:cNvCxnSpPr>
          <p:nvPr/>
        </p:nvCxnSpPr>
        <p:spPr>
          <a:xfrm rot="1800000" flipH="1">
            <a:off x="7345654" y="1626215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8" name="直線コネクタ 37">
            <a:extLst>
              <a:ext uri="{FF2B5EF4-FFF2-40B4-BE49-F238E27FC236}">
                <a16:creationId xmlns:a16="http://schemas.microsoft.com/office/drawing/2014/main" id="{011EE97B-F723-C009-429A-8394111087ED}"/>
              </a:ext>
            </a:extLst>
          </p:cNvPr>
          <p:cNvCxnSpPr>
            <a:cxnSpLocks/>
          </p:cNvCxnSpPr>
          <p:nvPr/>
        </p:nvCxnSpPr>
        <p:spPr>
          <a:xfrm rot="1800000" flipH="1">
            <a:off x="4803602" y="5139907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9" name="直線コネクタ 38">
            <a:extLst>
              <a:ext uri="{FF2B5EF4-FFF2-40B4-BE49-F238E27FC236}">
                <a16:creationId xmlns:a16="http://schemas.microsoft.com/office/drawing/2014/main" id="{2C638B7C-B98E-AC17-D07B-C69CFC38E952}"/>
              </a:ext>
            </a:extLst>
          </p:cNvPr>
          <p:cNvCxnSpPr>
            <a:cxnSpLocks/>
          </p:cNvCxnSpPr>
          <p:nvPr/>
        </p:nvCxnSpPr>
        <p:spPr>
          <a:xfrm rot="2160000" flipH="1">
            <a:off x="7520383" y="1767879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0" name="直線コネクタ 39">
            <a:extLst>
              <a:ext uri="{FF2B5EF4-FFF2-40B4-BE49-F238E27FC236}">
                <a16:creationId xmlns:a16="http://schemas.microsoft.com/office/drawing/2014/main" id="{0BCD8FB5-1635-BE25-6195-6475BFA1C9FE}"/>
              </a:ext>
            </a:extLst>
          </p:cNvPr>
          <p:cNvCxnSpPr>
            <a:cxnSpLocks/>
          </p:cNvCxnSpPr>
          <p:nvPr/>
        </p:nvCxnSpPr>
        <p:spPr>
          <a:xfrm rot="2160000" flipH="1">
            <a:off x="4626341" y="4996535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1" name="直線コネクタ 40">
            <a:extLst>
              <a:ext uri="{FF2B5EF4-FFF2-40B4-BE49-F238E27FC236}">
                <a16:creationId xmlns:a16="http://schemas.microsoft.com/office/drawing/2014/main" id="{7CED65A7-1A3A-3B19-3F81-43D59E5870DA}"/>
              </a:ext>
            </a:extLst>
          </p:cNvPr>
          <p:cNvCxnSpPr>
            <a:cxnSpLocks/>
          </p:cNvCxnSpPr>
          <p:nvPr/>
        </p:nvCxnSpPr>
        <p:spPr>
          <a:xfrm rot="2520000" flipH="1">
            <a:off x="7683260" y="1929393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2" name="直線コネクタ 41">
            <a:extLst>
              <a:ext uri="{FF2B5EF4-FFF2-40B4-BE49-F238E27FC236}">
                <a16:creationId xmlns:a16="http://schemas.microsoft.com/office/drawing/2014/main" id="{83D09C49-90C1-E9A1-C846-58598D183C91}"/>
              </a:ext>
            </a:extLst>
          </p:cNvPr>
          <p:cNvCxnSpPr>
            <a:cxnSpLocks/>
          </p:cNvCxnSpPr>
          <p:nvPr/>
        </p:nvCxnSpPr>
        <p:spPr>
          <a:xfrm rot="2520000" flipH="1">
            <a:off x="4468949" y="4837781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3" name="直線コネクタ 42">
            <a:extLst>
              <a:ext uri="{FF2B5EF4-FFF2-40B4-BE49-F238E27FC236}">
                <a16:creationId xmlns:a16="http://schemas.microsoft.com/office/drawing/2014/main" id="{40A9BC8C-91D4-C4C5-B6AA-765CCFB83BA7}"/>
              </a:ext>
            </a:extLst>
          </p:cNvPr>
          <p:cNvCxnSpPr>
            <a:cxnSpLocks/>
          </p:cNvCxnSpPr>
          <p:nvPr/>
        </p:nvCxnSpPr>
        <p:spPr>
          <a:xfrm rot="2880000" flipH="1">
            <a:off x="7825096" y="2104713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4" name="直線コネクタ 43">
            <a:extLst>
              <a:ext uri="{FF2B5EF4-FFF2-40B4-BE49-F238E27FC236}">
                <a16:creationId xmlns:a16="http://schemas.microsoft.com/office/drawing/2014/main" id="{15517166-8186-4D26-5B5E-AE3C5F4739D2}"/>
              </a:ext>
            </a:extLst>
          </p:cNvPr>
          <p:cNvCxnSpPr>
            <a:cxnSpLocks/>
          </p:cNvCxnSpPr>
          <p:nvPr/>
        </p:nvCxnSpPr>
        <p:spPr>
          <a:xfrm rot="2880000" flipH="1">
            <a:off x="4325748" y="4661109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5" name="直線コネクタ 44">
            <a:extLst>
              <a:ext uri="{FF2B5EF4-FFF2-40B4-BE49-F238E27FC236}">
                <a16:creationId xmlns:a16="http://schemas.microsoft.com/office/drawing/2014/main" id="{DBBAC83D-BA64-1F24-6BA8-D1F9F50C8920}"/>
              </a:ext>
            </a:extLst>
          </p:cNvPr>
          <p:cNvCxnSpPr>
            <a:cxnSpLocks/>
          </p:cNvCxnSpPr>
          <p:nvPr/>
        </p:nvCxnSpPr>
        <p:spPr>
          <a:xfrm rot="3600000">
            <a:off x="7919240" y="2273716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6" name="直線コネクタ 45">
            <a:extLst>
              <a:ext uri="{FF2B5EF4-FFF2-40B4-BE49-F238E27FC236}">
                <a16:creationId xmlns:a16="http://schemas.microsoft.com/office/drawing/2014/main" id="{60941EE2-9A9C-D86D-4EAD-EBEABFE494DA}"/>
              </a:ext>
            </a:extLst>
          </p:cNvPr>
          <p:cNvCxnSpPr>
            <a:cxnSpLocks/>
          </p:cNvCxnSpPr>
          <p:nvPr/>
        </p:nvCxnSpPr>
        <p:spPr>
          <a:xfrm rot="3600000">
            <a:off x="4246500" y="4394174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7" name="直線コネクタ 46">
            <a:extLst>
              <a:ext uri="{FF2B5EF4-FFF2-40B4-BE49-F238E27FC236}">
                <a16:creationId xmlns:a16="http://schemas.microsoft.com/office/drawing/2014/main" id="{8CDF6723-EB0E-5879-2760-97C12376FD04}"/>
              </a:ext>
            </a:extLst>
          </p:cNvPr>
          <p:cNvCxnSpPr>
            <a:cxnSpLocks/>
          </p:cNvCxnSpPr>
          <p:nvPr/>
        </p:nvCxnSpPr>
        <p:spPr>
          <a:xfrm rot="3600000" flipH="1">
            <a:off x="8047285" y="2493499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8" name="直線コネクタ 47">
            <a:extLst>
              <a:ext uri="{FF2B5EF4-FFF2-40B4-BE49-F238E27FC236}">
                <a16:creationId xmlns:a16="http://schemas.microsoft.com/office/drawing/2014/main" id="{C0F911A3-D722-2F8D-BC77-8204EA6460E5}"/>
              </a:ext>
            </a:extLst>
          </p:cNvPr>
          <p:cNvCxnSpPr>
            <a:cxnSpLocks/>
          </p:cNvCxnSpPr>
          <p:nvPr/>
        </p:nvCxnSpPr>
        <p:spPr>
          <a:xfrm rot="3600000" flipH="1">
            <a:off x="4095630" y="4266477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9" name="直線コネクタ 48">
            <a:extLst>
              <a:ext uri="{FF2B5EF4-FFF2-40B4-BE49-F238E27FC236}">
                <a16:creationId xmlns:a16="http://schemas.microsoft.com/office/drawing/2014/main" id="{C2251B55-9EB5-4E94-D7AE-D319D4B83990}"/>
              </a:ext>
            </a:extLst>
          </p:cNvPr>
          <p:cNvCxnSpPr>
            <a:cxnSpLocks/>
          </p:cNvCxnSpPr>
          <p:nvPr/>
        </p:nvCxnSpPr>
        <p:spPr>
          <a:xfrm rot="3960000" flipH="1">
            <a:off x="8127773" y="2703549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0" name="直線コネクタ 49">
            <a:extLst>
              <a:ext uri="{FF2B5EF4-FFF2-40B4-BE49-F238E27FC236}">
                <a16:creationId xmlns:a16="http://schemas.microsoft.com/office/drawing/2014/main" id="{82B0A0DE-47FF-E0DF-3931-3532B47A8AC8}"/>
              </a:ext>
            </a:extLst>
          </p:cNvPr>
          <p:cNvCxnSpPr>
            <a:cxnSpLocks/>
          </p:cNvCxnSpPr>
          <p:nvPr/>
        </p:nvCxnSpPr>
        <p:spPr>
          <a:xfrm rot="3960000" flipH="1">
            <a:off x="4013803" y="4053682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1" name="直線コネクタ 50">
            <a:extLst>
              <a:ext uri="{FF2B5EF4-FFF2-40B4-BE49-F238E27FC236}">
                <a16:creationId xmlns:a16="http://schemas.microsoft.com/office/drawing/2014/main" id="{E326D2C6-48F6-8B71-E657-08173C2D0EAE}"/>
              </a:ext>
            </a:extLst>
          </p:cNvPr>
          <p:cNvCxnSpPr>
            <a:cxnSpLocks/>
          </p:cNvCxnSpPr>
          <p:nvPr/>
        </p:nvCxnSpPr>
        <p:spPr>
          <a:xfrm rot="4320000" flipH="1">
            <a:off x="8188071" y="2924863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2" name="直線コネクタ 51">
            <a:extLst>
              <a:ext uri="{FF2B5EF4-FFF2-40B4-BE49-F238E27FC236}">
                <a16:creationId xmlns:a16="http://schemas.microsoft.com/office/drawing/2014/main" id="{E631A7F3-9E95-6663-3FD9-89DED80E7195}"/>
              </a:ext>
            </a:extLst>
          </p:cNvPr>
          <p:cNvCxnSpPr>
            <a:cxnSpLocks/>
          </p:cNvCxnSpPr>
          <p:nvPr/>
        </p:nvCxnSpPr>
        <p:spPr>
          <a:xfrm rot="4320000" flipH="1">
            <a:off x="3956875" y="3837501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3" name="直線コネクタ 52">
            <a:extLst>
              <a:ext uri="{FF2B5EF4-FFF2-40B4-BE49-F238E27FC236}">
                <a16:creationId xmlns:a16="http://schemas.microsoft.com/office/drawing/2014/main" id="{42346E33-7979-7509-288F-6FDC2FC69777}"/>
              </a:ext>
            </a:extLst>
          </p:cNvPr>
          <p:cNvCxnSpPr>
            <a:cxnSpLocks/>
          </p:cNvCxnSpPr>
          <p:nvPr/>
        </p:nvCxnSpPr>
        <p:spPr>
          <a:xfrm rot="4680000" flipH="1">
            <a:off x="8223245" y="3147611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4" name="直線コネクタ 53">
            <a:extLst>
              <a:ext uri="{FF2B5EF4-FFF2-40B4-BE49-F238E27FC236}">
                <a16:creationId xmlns:a16="http://schemas.microsoft.com/office/drawing/2014/main" id="{888359E6-ECBF-B28E-9AE6-1A46A0898581}"/>
              </a:ext>
            </a:extLst>
          </p:cNvPr>
          <p:cNvCxnSpPr>
            <a:cxnSpLocks/>
          </p:cNvCxnSpPr>
          <p:nvPr/>
        </p:nvCxnSpPr>
        <p:spPr>
          <a:xfrm rot="4680000" flipH="1">
            <a:off x="3921195" y="3612898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5" name="直線コネクタ 54">
            <a:extLst>
              <a:ext uri="{FF2B5EF4-FFF2-40B4-BE49-F238E27FC236}">
                <a16:creationId xmlns:a16="http://schemas.microsoft.com/office/drawing/2014/main" id="{A379C545-91B9-934F-801B-8AEB6496337C}"/>
              </a:ext>
            </a:extLst>
          </p:cNvPr>
          <p:cNvCxnSpPr>
            <a:cxnSpLocks/>
          </p:cNvCxnSpPr>
          <p:nvPr/>
        </p:nvCxnSpPr>
        <p:spPr>
          <a:xfrm rot="5400000">
            <a:off x="8203923" y="3333971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6" name="直線コネクタ 55">
            <a:extLst>
              <a:ext uri="{FF2B5EF4-FFF2-40B4-BE49-F238E27FC236}">
                <a16:creationId xmlns:a16="http://schemas.microsoft.com/office/drawing/2014/main" id="{40AFF403-CC35-BDD0-EEB7-28560036A425}"/>
              </a:ext>
            </a:extLst>
          </p:cNvPr>
          <p:cNvCxnSpPr>
            <a:cxnSpLocks/>
          </p:cNvCxnSpPr>
          <p:nvPr/>
        </p:nvCxnSpPr>
        <p:spPr>
          <a:xfrm rot="5400000">
            <a:off x="3963009" y="3333971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7" name="直線コネクタ 56">
            <a:extLst>
              <a:ext uri="{FF2B5EF4-FFF2-40B4-BE49-F238E27FC236}">
                <a16:creationId xmlns:a16="http://schemas.microsoft.com/office/drawing/2014/main" id="{E019A50A-F195-6D0D-08C9-6BCD950C50CC}"/>
              </a:ext>
            </a:extLst>
          </p:cNvPr>
          <p:cNvCxnSpPr>
            <a:cxnSpLocks/>
          </p:cNvCxnSpPr>
          <p:nvPr/>
        </p:nvCxnSpPr>
        <p:spPr>
          <a:xfrm rot="5400000" flipH="1">
            <a:off x="8222550" y="3596341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8" name="直線コネクタ 57">
            <a:extLst>
              <a:ext uri="{FF2B5EF4-FFF2-40B4-BE49-F238E27FC236}">
                <a16:creationId xmlns:a16="http://schemas.microsoft.com/office/drawing/2014/main" id="{5509F8B5-61BE-05F5-04D4-AF4CF8926729}"/>
              </a:ext>
            </a:extLst>
          </p:cNvPr>
          <p:cNvCxnSpPr>
            <a:cxnSpLocks/>
          </p:cNvCxnSpPr>
          <p:nvPr/>
        </p:nvCxnSpPr>
        <p:spPr>
          <a:xfrm rot="5400000" flipH="1">
            <a:off x="3920500" y="3157014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9" name="直線コネクタ 58">
            <a:extLst>
              <a:ext uri="{FF2B5EF4-FFF2-40B4-BE49-F238E27FC236}">
                <a16:creationId xmlns:a16="http://schemas.microsoft.com/office/drawing/2014/main" id="{CC8040D3-5E97-3D30-EE29-F610CFB2DA42}"/>
              </a:ext>
            </a:extLst>
          </p:cNvPr>
          <p:cNvCxnSpPr>
            <a:cxnSpLocks/>
          </p:cNvCxnSpPr>
          <p:nvPr/>
        </p:nvCxnSpPr>
        <p:spPr>
          <a:xfrm rot="5760000" flipH="1">
            <a:off x="8187229" y="3818493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0" name="直線コネクタ 59">
            <a:extLst>
              <a:ext uri="{FF2B5EF4-FFF2-40B4-BE49-F238E27FC236}">
                <a16:creationId xmlns:a16="http://schemas.microsoft.com/office/drawing/2014/main" id="{578E82DE-51DC-E7A4-E677-DB0A6F813F89}"/>
              </a:ext>
            </a:extLst>
          </p:cNvPr>
          <p:cNvCxnSpPr>
            <a:cxnSpLocks/>
          </p:cNvCxnSpPr>
          <p:nvPr/>
        </p:nvCxnSpPr>
        <p:spPr>
          <a:xfrm rot="5760000" flipH="1">
            <a:off x="3956033" y="2931815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1" name="直線コネクタ 60">
            <a:extLst>
              <a:ext uri="{FF2B5EF4-FFF2-40B4-BE49-F238E27FC236}">
                <a16:creationId xmlns:a16="http://schemas.microsoft.com/office/drawing/2014/main" id="{5FE3E740-BA96-E2F9-D2CC-F9CB6446779C}"/>
              </a:ext>
            </a:extLst>
          </p:cNvPr>
          <p:cNvCxnSpPr>
            <a:cxnSpLocks/>
          </p:cNvCxnSpPr>
          <p:nvPr/>
        </p:nvCxnSpPr>
        <p:spPr>
          <a:xfrm rot="6120000" flipH="1">
            <a:off x="8128792" y="4040306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2" name="直線コネクタ 61">
            <a:extLst>
              <a:ext uri="{FF2B5EF4-FFF2-40B4-BE49-F238E27FC236}">
                <a16:creationId xmlns:a16="http://schemas.microsoft.com/office/drawing/2014/main" id="{75835953-F1D7-3DBD-A525-B9A3DADA6E9E}"/>
              </a:ext>
            </a:extLst>
          </p:cNvPr>
          <p:cNvCxnSpPr>
            <a:cxnSpLocks/>
          </p:cNvCxnSpPr>
          <p:nvPr/>
        </p:nvCxnSpPr>
        <p:spPr>
          <a:xfrm rot="6120000" flipH="1">
            <a:off x="4014822" y="2716132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3" name="直線コネクタ 62">
            <a:extLst>
              <a:ext uri="{FF2B5EF4-FFF2-40B4-BE49-F238E27FC236}">
                <a16:creationId xmlns:a16="http://schemas.microsoft.com/office/drawing/2014/main" id="{68A31BA3-3D78-8840-8C3C-563C01C5BCAD}"/>
              </a:ext>
            </a:extLst>
          </p:cNvPr>
          <p:cNvCxnSpPr>
            <a:cxnSpLocks/>
          </p:cNvCxnSpPr>
          <p:nvPr/>
        </p:nvCxnSpPr>
        <p:spPr>
          <a:xfrm rot="6480000" flipH="1">
            <a:off x="8047879" y="4250799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4" name="直線コネクタ 63">
            <a:extLst>
              <a:ext uri="{FF2B5EF4-FFF2-40B4-BE49-F238E27FC236}">
                <a16:creationId xmlns:a16="http://schemas.microsoft.com/office/drawing/2014/main" id="{896FDFF4-7509-47E0-0D78-4C5CF2B833FA}"/>
              </a:ext>
            </a:extLst>
          </p:cNvPr>
          <p:cNvCxnSpPr>
            <a:cxnSpLocks/>
          </p:cNvCxnSpPr>
          <p:nvPr/>
        </p:nvCxnSpPr>
        <p:spPr>
          <a:xfrm rot="6480000" flipH="1">
            <a:off x="4096224" y="2503781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5" name="直線コネクタ 64">
            <a:extLst>
              <a:ext uri="{FF2B5EF4-FFF2-40B4-BE49-F238E27FC236}">
                <a16:creationId xmlns:a16="http://schemas.microsoft.com/office/drawing/2014/main" id="{D9E901CA-280F-E598-42A2-FFCFBCF8C537}"/>
              </a:ext>
            </a:extLst>
          </p:cNvPr>
          <p:cNvCxnSpPr>
            <a:cxnSpLocks/>
          </p:cNvCxnSpPr>
          <p:nvPr/>
        </p:nvCxnSpPr>
        <p:spPr>
          <a:xfrm rot="7200000">
            <a:off x="7915613" y="4394173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6" name="直線コネクタ 65">
            <a:extLst>
              <a:ext uri="{FF2B5EF4-FFF2-40B4-BE49-F238E27FC236}">
                <a16:creationId xmlns:a16="http://schemas.microsoft.com/office/drawing/2014/main" id="{237BE842-EB27-4D60-E8E2-1D740C79774E}"/>
              </a:ext>
            </a:extLst>
          </p:cNvPr>
          <p:cNvCxnSpPr>
            <a:cxnSpLocks/>
          </p:cNvCxnSpPr>
          <p:nvPr/>
        </p:nvCxnSpPr>
        <p:spPr>
          <a:xfrm rot="7200000">
            <a:off x="4242873" y="2273717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7" name="直線コネクタ 66">
            <a:extLst>
              <a:ext uri="{FF2B5EF4-FFF2-40B4-BE49-F238E27FC236}">
                <a16:creationId xmlns:a16="http://schemas.microsoft.com/office/drawing/2014/main" id="{7A1CB965-DA8D-1F38-CEED-2DEE86D829A7}"/>
              </a:ext>
            </a:extLst>
          </p:cNvPr>
          <p:cNvCxnSpPr>
            <a:cxnSpLocks/>
          </p:cNvCxnSpPr>
          <p:nvPr/>
        </p:nvCxnSpPr>
        <p:spPr>
          <a:xfrm rot="7200000" flipH="1">
            <a:off x="7818187" y="4638716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8" name="直線コネクタ 67">
            <a:extLst>
              <a:ext uri="{FF2B5EF4-FFF2-40B4-BE49-F238E27FC236}">
                <a16:creationId xmlns:a16="http://schemas.microsoft.com/office/drawing/2014/main" id="{3B749CFE-C554-E42C-A1D3-810B23C214C8}"/>
              </a:ext>
            </a:extLst>
          </p:cNvPr>
          <p:cNvCxnSpPr>
            <a:cxnSpLocks/>
          </p:cNvCxnSpPr>
          <p:nvPr/>
        </p:nvCxnSpPr>
        <p:spPr>
          <a:xfrm rot="7200000" flipH="1">
            <a:off x="4318839" y="2108280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9" name="直線コネクタ 68">
            <a:extLst>
              <a:ext uri="{FF2B5EF4-FFF2-40B4-BE49-F238E27FC236}">
                <a16:creationId xmlns:a16="http://schemas.microsoft.com/office/drawing/2014/main" id="{D5170F45-6DFB-83EF-5951-8893990992F0}"/>
              </a:ext>
            </a:extLst>
          </p:cNvPr>
          <p:cNvCxnSpPr>
            <a:cxnSpLocks/>
          </p:cNvCxnSpPr>
          <p:nvPr/>
        </p:nvCxnSpPr>
        <p:spPr>
          <a:xfrm rot="7560000" flipH="1">
            <a:off x="7676522" y="4813446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0" name="直線コネクタ 69">
            <a:extLst>
              <a:ext uri="{FF2B5EF4-FFF2-40B4-BE49-F238E27FC236}">
                <a16:creationId xmlns:a16="http://schemas.microsoft.com/office/drawing/2014/main" id="{A025B136-AC55-F14D-4495-B0ACC025BE2D}"/>
              </a:ext>
            </a:extLst>
          </p:cNvPr>
          <p:cNvCxnSpPr>
            <a:cxnSpLocks/>
          </p:cNvCxnSpPr>
          <p:nvPr/>
        </p:nvCxnSpPr>
        <p:spPr>
          <a:xfrm rot="7560000" flipH="1">
            <a:off x="4462210" y="1931018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1" name="直線コネクタ 70">
            <a:extLst>
              <a:ext uri="{FF2B5EF4-FFF2-40B4-BE49-F238E27FC236}">
                <a16:creationId xmlns:a16="http://schemas.microsoft.com/office/drawing/2014/main" id="{C2BEA464-F485-6803-C714-DABFAEFA8CBF}"/>
              </a:ext>
            </a:extLst>
          </p:cNvPr>
          <p:cNvCxnSpPr>
            <a:cxnSpLocks/>
          </p:cNvCxnSpPr>
          <p:nvPr/>
        </p:nvCxnSpPr>
        <p:spPr>
          <a:xfrm rot="7920000" flipH="1">
            <a:off x="7515007" y="4976322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2" name="直線コネクタ 71">
            <a:extLst>
              <a:ext uri="{FF2B5EF4-FFF2-40B4-BE49-F238E27FC236}">
                <a16:creationId xmlns:a16="http://schemas.microsoft.com/office/drawing/2014/main" id="{F1C0CE1D-05B1-E01B-C62D-F639679353D0}"/>
              </a:ext>
            </a:extLst>
          </p:cNvPr>
          <p:cNvCxnSpPr>
            <a:cxnSpLocks/>
          </p:cNvCxnSpPr>
          <p:nvPr/>
        </p:nvCxnSpPr>
        <p:spPr>
          <a:xfrm rot="7920000" flipH="1">
            <a:off x="4620964" y="1773626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3" name="直線コネクタ 72">
            <a:extLst>
              <a:ext uri="{FF2B5EF4-FFF2-40B4-BE49-F238E27FC236}">
                <a16:creationId xmlns:a16="http://schemas.microsoft.com/office/drawing/2014/main" id="{6316D5A4-A7D7-4E76-A035-248D8A92463A}"/>
              </a:ext>
            </a:extLst>
          </p:cNvPr>
          <p:cNvCxnSpPr>
            <a:cxnSpLocks/>
          </p:cNvCxnSpPr>
          <p:nvPr/>
        </p:nvCxnSpPr>
        <p:spPr>
          <a:xfrm rot="8280000" flipH="1">
            <a:off x="7339688" y="5118157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4" name="直線コネクタ 73">
            <a:extLst>
              <a:ext uri="{FF2B5EF4-FFF2-40B4-BE49-F238E27FC236}">
                <a16:creationId xmlns:a16="http://schemas.microsoft.com/office/drawing/2014/main" id="{42737A56-BF4B-AA38-608E-CC2CBF5E7A14}"/>
              </a:ext>
            </a:extLst>
          </p:cNvPr>
          <p:cNvCxnSpPr>
            <a:cxnSpLocks/>
          </p:cNvCxnSpPr>
          <p:nvPr/>
        </p:nvCxnSpPr>
        <p:spPr>
          <a:xfrm rot="8280000" flipH="1">
            <a:off x="4797635" y="1630425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5" name="直線コネクタ 74">
            <a:extLst>
              <a:ext uri="{FF2B5EF4-FFF2-40B4-BE49-F238E27FC236}">
                <a16:creationId xmlns:a16="http://schemas.microsoft.com/office/drawing/2014/main" id="{08913285-E32B-C2C1-86B2-8BB2DA6A4ADD}"/>
              </a:ext>
            </a:extLst>
          </p:cNvPr>
          <p:cNvCxnSpPr>
            <a:cxnSpLocks/>
          </p:cNvCxnSpPr>
          <p:nvPr/>
        </p:nvCxnSpPr>
        <p:spPr>
          <a:xfrm rot="9000000">
            <a:off x="7139745" y="5170843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6" name="直線コネクタ 75">
            <a:extLst>
              <a:ext uri="{FF2B5EF4-FFF2-40B4-BE49-F238E27FC236}">
                <a16:creationId xmlns:a16="http://schemas.microsoft.com/office/drawing/2014/main" id="{BACEC5CB-C444-1D90-1A58-76A882DC2FD2}"/>
              </a:ext>
            </a:extLst>
          </p:cNvPr>
          <p:cNvCxnSpPr>
            <a:cxnSpLocks/>
          </p:cNvCxnSpPr>
          <p:nvPr/>
        </p:nvCxnSpPr>
        <p:spPr>
          <a:xfrm rot="9000000">
            <a:off x="5019289" y="1498103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7" name="直線コネクタ 76">
            <a:extLst>
              <a:ext uri="{FF2B5EF4-FFF2-40B4-BE49-F238E27FC236}">
                <a16:creationId xmlns:a16="http://schemas.microsoft.com/office/drawing/2014/main" id="{97489A25-A12D-6223-0E09-CEF88254283D}"/>
              </a:ext>
            </a:extLst>
          </p:cNvPr>
          <p:cNvCxnSpPr>
            <a:cxnSpLocks/>
          </p:cNvCxnSpPr>
          <p:nvPr/>
        </p:nvCxnSpPr>
        <p:spPr>
          <a:xfrm rot="9000000" flipH="1">
            <a:off x="6950729" y="5341920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8" name="直線コネクタ 77">
            <a:extLst>
              <a:ext uri="{FF2B5EF4-FFF2-40B4-BE49-F238E27FC236}">
                <a16:creationId xmlns:a16="http://schemas.microsoft.com/office/drawing/2014/main" id="{62F6434E-041E-FBC6-A085-4A0C328AD1FB}"/>
              </a:ext>
            </a:extLst>
          </p:cNvPr>
          <p:cNvCxnSpPr>
            <a:cxnSpLocks/>
          </p:cNvCxnSpPr>
          <p:nvPr/>
        </p:nvCxnSpPr>
        <p:spPr>
          <a:xfrm rot="9000000" flipH="1">
            <a:off x="5192096" y="1401880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9" name="直線コネクタ 78">
            <a:extLst>
              <a:ext uri="{FF2B5EF4-FFF2-40B4-BE49-F238E27FC236}">
                <a16:creationId xmlns:a16="http://schemas.microsoft.com/office/drawing/2014/main" id="{968D1724-F41B-7A64-4DFE-67375F28A42E}"/>
              </a:ext>
            </a:extLst>
          </p:cNvPr>
          <p:cNvCxnSpPr>
            <a:cxnSpLocks/>
          </p:cNvCxnSpPr>
          <p:nvPr/>
        </p:nvCxnSpPr>
        <p:spPr>
          <a:xfrm rot="9360000" flipH="1">
            <a:off x="6740679" y="5422408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0" name="直線コネクタ 79">
            <a:extLst>
              <a:ext uri="{FF2B5EF4-FFF2-40B4-BE49-F238E27FC236}">
                <a16:creationId xmlns:a16="http://schemas.microsoft.com/office/drawing/2014/main" id="{8EE85742-B6F1-C14B-8257-5F093155D771}"/>
              </a:ext>
            </a:extLst>
          </p:cNvPr>
          <p:cNvCxnSpPr>
            <a:cxnSpLocks/>
          </p:cNvCxnSpPr>
          <p:nvPr/>
        </p:nvCxnSpPr>
        <p:spPr>
          <a:xfrm rot="9360000" flipH="1">
            <a:off x="5404890" y="1320053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1" name="直線コネクタ 80">
            <a:extLst>
              <a:ext uri="{FF2B5EF4-FFF2-40B4-BE49-F238E27FC236}">
                <a16:creationId xmlns:a16="http://schemas.microsoft.com/office/drawing/2014/main" id="{ABCBDE57-C294-68E2-2707-42437D46BE41}"/>
              </a:ext>
            </a:extLst>
          </p:cNvPr>
          <p:cNvCxnSpPr>
            <a:cxnSpLocks/>
          </p:cNvCxnSpPr>
          <p:nvPr/>
        </p:nvCxnSpPr>
        <p:spPr>
          <a:xfrm rot="9720000" flipH="1">
            <a:off x="6519365" y="5482705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2" name="直線コネクタ 81">
            <a:extLst>
              <a:ext uri="{FF2B5EF4-FFF2-40B4-BE49-F238E27FC236}">
                <a16:creationId xmlns:a16="http://schemas.microsoft.com/office/drawing/2014/main" id="{AD985848-6E7F-6321-5589-4B134F530BB0}"/>
              </a:ext>
            </a:extLst>
          </p:cNvPr>
          <p:cNvCxnSpPr>
            <a:cxnSpLocks/>
          </p:cNvCxnSpPr>
          <p:nvPr/>
        </p:nvCxnSpPr>
        <p:spPr>
          <a:xfrm rot="9720000" flipH="1">
            <a:off x="5621070" y="1263124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3" name="直線コネクタ 82">
            <a:extLst>
              <a:ext uri="{FF2B5EF4-FFF2-40B4-BE49-F238E27FC236}">
                <a16:creationId xmlns:a16="http://schemas.microsoft.com/office/drawing/2014/main" id="{11DF0D36-E75C-6592-F1B8-FE84F630B652}"/>
              </a:ext>
            </a:extLst>
          </p:cNvPr>
          <p:cNvCxnSpPr>
            <a:cxnSpLocks/>
          </p:cNvCxnSpPr>
          <p:nvPr/>
        </p:nvCxnSpPr>
        <p:spPr>
          <a:xfrm rot="10080000" flipH="1">
            <a:off x="6296616" y="5517878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4" name="直線コネクタ 83">
            <a:extLst>
              <a:ext uri="{FF2B5EF4-FFF2-40B4-BE49-F238E27FC236}">
                <a16:creationId xmlns:a16="http://schemas.microsoft.com/office/drawing/2014/main" id="{C9134EA0-4744-3333-BA86-8635EFF57AE1}"/>
              </a:ext>
            </a:extLst>
          </p:cNvPr>
          <p:cNvCxnSpPr>
            <a:cxnSpLocks/>
          </p:cNvCxnSpPr>
          <p:nvPr/>
        </p:nvCxnSpPr>
        <p:spPr>
          <a:xfrm rot="10080000" flipH="1">
            <a:off x="5845673" y="1227444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218140894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A0B83F-544A-1E89-09A1-38FC89304F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時計, 写真, 道路, 座る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C3F4FC39-6CC2-7416-17EC-95044725FA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6670" y="1142073"/>
            <a:ext cx="4573849" cy="4573849"/>
          </a:xfrm>
          <a:prstGeom prst="rect">
            <a:avLst/>
          </a:prstGeom>
        </p:spPr>
      </p:pic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CCDA7726-E6D9-580C-C859-314F94610B50}"/>
              </a:ext>
            </a:extLst>
          </p:cNvPr>
          <p:cNvSpPr/>
          <p:nvPr/>
        </p:nvSpPr>
        <p:spPr>
          <a:xfrm>
            <a:off x="7031829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rgbClr val="FFC000">
                    <a:alpha val="50000"/>
                  </a:srgbClr>
                </a:glow>
              </a:effectLst>
            </a:endParaRPr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36520694-9CDA-C590-5507-30B73A595CF6}"/>
              </a:ext>
            </a:extLst>
          </p:cNvPr>
          <p:cNvSpPr/>
          <p:nvPr/>
        </p:nvSpPr>
        <p:spPr>
          <a:xfrm>
            <a:off x="4471455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rgbClr val="FFC000">
                    <a:alpha val="50000"/>
                  </a:srgbClr>
                </a:glow>
              </a:effectLst>
            </a:endParaRPr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A7CF99B2-D939-7783-1B32-A6259A270AA4}"/>
              </a:ext>
            </a:extLst>
          </p:cNvPr>
          <p:cNvSpPr/>
          <p:nvPr/>
        </p:nvSpPr>
        <p:spPr>
          <a:xfrm>
            <a:off x="5616444" y="4884767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rgbClr val="FFC000">
                    <a:alpha val="50000"/>
                  </a:srgbClr>
                </a:glow>
              </a:effectLst>
            </a:endParaRPr>
          </a:p>
        </p:txBody>
      </p:sp>
      <p:sp>
        <p:nvSpPr>
          <p:cNvPr id="6" name="楕円 5">
            <a:extLst>
              <a:ext uri="{FF2B5EF4-FFF2-40B4-BE49-F238E27FC236}">
                <a16:creationId xmlns:a16="http://schemas.microsoft.com/office/drawing/2014/main" id="{74090F32-16D6-3298-7505-25500E56461F}"/>
              </a:ext>
            </a:extLst>
          </p:cNvPr>
          <p:cNvSpPr/>
          <p:nvPr/>
        </p:nvSpPr>
        <p:spPr>
          <a:xfrm>
            <a:off x="3871505" y="1216909"/>
            <a:ext cx="4424182" cy="4424180"/>
          </a:xfrm>
          <a:prstGeom prst="ellipse">
            <a:avLst/>
          </a:prstGeom>
          <a:noFill/>
          <a:ln w="0">
            <a:solidFill>
              <a:srgbClr val="FFC000">
                <a:alpha val="51000"/>
              </a:srgb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DDA90E7A-8402-A7CA-AD8B-6109F51F0872}"/>
              </a:ext>
            </a:extLst>
          </p:cNvPr>
          <p:cNvSpPr txBox="1"/>
          <p:nvPr/>
        </p:nvSpPr>
        <p:spPr>
          <a:xfrm>
            <a:off x="5779979" y="2045583"/>
            <a:ext cx="5982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dirty="0">
                <a:solidFill>
                  <a:srgbClr val="FFC000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Sun</a:t>
            </a:r>
            <a:endParaRPr kumimoji="1" lang="ja-JP" altLang="en-US" dirty="0">
              <a:solidFill>
                <a:srgbClr val="FFC000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8D8ADC90-4D2F-847E-847A-E9868B8B65F3}"/>
              </a:ext>
            </a:extLst>
          </p:cNvPr>
          <p:cNvSpPr txBox="1"/>
          <p:nvPr/>
        </p:nvSpPr>
        <p:spPr>
          <a:xfrm>
            <a:off x="5789598" y="1311897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C62266B6-7C7D-0211-4698-27D5B35B7E96}"/>
              </a:ext>
            </a:extLst>
          </p:cNvPr>
          <p:cNvSpPr txBox="1"/>
          <p:nvPr/>
        </p:nvSpPr>
        <p:spPr>
          <a:xfrm>
            <a:off x="6810982" y="1590856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7387C10-7E19-9380-8EF5-179662237549}"/>
              </a:ext>
            </a:extLst>
          </p:cNvPr>
          <p:cNvSpPr txBox="1"/>
          <p:nvPr/>
        </p:nvSpPr>
        <p:spPr>
          <a:xfrm>
            <a:off x="7498500" y="2230249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CE7A0925-5D2C-540C-FCC2-04A775F8E144}"/>
              </a:ext>
            </a:extLst>
          </p:cNvPr>
          <p:cNvSpPr txBox="1"/>
          <p:nvPr/>
        </p:nvSpPr>
        <p:spPr>
          <a:xfrm>
            <a:off x="7760349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3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0AA9EFBB-8177-9531-8542-BBCE9C8C8B16}"/>
              </a:ext>
            </a:extLst>
          </p:cNvPr>
          <p:cNvSpPr txBox="1"/>
          <p:nvPr/>
        </p:nvSpPr>
        <p:spPr>
          <a:xfrm>
            <a:off x="7498500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4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5607D1D8-30E7-5DC6-8667-EC4BA4A007C5}"/>
              </a:ext>
            </a:extLst>
          </p:cNvPr>
          <p:cNvSpPr txBox="1"/>
          <p:nvPr/>
        </p:nvSpPr>
        <p:spPr>
          <a:xfrm>
            <a:off x="6840911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5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42FABE84-3A28-D6B0-57FA-9D4C45CA47A7}"/>
              </a:ext>
            </a:extLst>
          </p:cNvPr>
          <p:cNvSpPr txBox="1"/>
          <p:nvPr/>
        </p:nvSpPr>
        <p:spPr>
          <a:xfrm>
            <a:off x="5891332" y="504650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6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4AECF8F5-B7C4-D385-383C-7B8DBAABA989}"/>
              </a:ext>
            </a:extLst>
          </p:cNvPr>
          <p:cNvSpPr txBox="1"/>
          <p:nvPr/>
        </p:nvSpPr>
        <p:spPr>
          <a:xfrm>
            <a:off x="4941753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7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54AC9EAE-359E-E064-1AD0-F84481A1174D}"/>
              </a:ext>
            </a:extLst>
          </p:cNvPr>
          <p:cNvSpPr txBox="1"/>
          <p:nvPr/>
        </p:nvSpPr>
        <p:spPr>
          <a:xfrm>
            <a:off x="4311665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8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D4E8C576-468D-DBC3-13CB-02CE973E5333}"/>
              </a:ext>
            </a:extLst>
          </p:cNvPr>
          <p:cNvSpPr txBox="1"/>
          <p:nvPr/>
        </p:nvSpPr>
        <p:spPr>
          <a:xfrm>
            <a:off x="4049816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9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82C5EC1B-E37C-DADC-A736-A98A60167467}"/>
              </a:ext>
            </a:extLst>
          </p:cNvPr>
          <p:cNvSpPr txBox="1"/>
          <p:nvPr/>
        </p:nvSpPr>
        <p:spPr>
          <a:xfrm>
            <a:off x="4311665" y="2230249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10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96BE565B-DF97-D5CE-A52B-D52F32AA67F5}"/>
              </a:ext>
            </a:extLst>
          </p:cNvPr>
          <p:cNvSpPr txBox="1"/>
          <p:nvPr/>
        </p:nvSpPr>
        <p:spPr>
          <a:xfrm>
            <a:off x="4845108" y="1590856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4C49FA59-3360-F43A-ECD1-63257399F8B1}"/>
              </a:ext>
            </a:extLst>
          </p:cNvPr>
          <p:cNvSpPr txBox="1"/>
          <p:nvPr/>
        </p:nvSpPr>
        <p:spPr>
          <a:xfrm>
            <a:off x="4737585" y="4083749"/>
            <a:ext cx="6254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STEP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EDA7EC7A-FD72-1B3D-8515-ACB09704BE5E}"/>
              </a:ext>
            </a:extLst>
          </p:cNvPr>
          <p:cNvSpPr txBox="1"/>
          <p:nvPr/>
        </p:nvSpPr>
        <p:spPr>
          <a:xfrm>
            <a:off x="6831329" y="4083750"/>
            <a:ext cx="5581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BPM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9F39528C-5688-8F09-9E0C-879BBC6B2B81}"/>
              </a:ext>
            </a:extLst>
          </p:cNvPr>
          <p:cNvSpPr txBox="1"/>
          <p:nvPr/>
        </p:nvSpPr>
        <p:spPr>
          <a:xfrm>
            <a:off x="5589231" y="4605815"/>
            <a:ext cx="9989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BATTERY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F6DD20E4-9BAB-5C8C-C8F7-A1A8CBB96FBC}"/>
              </a:ext>
            </a:extLst>
          </p:cNvPr>
          <p:cNvSpPr txBox="1"/>
          <p:nvPr/>
        </p:nvSpPr>
        <p:spPr>
          <a:xfrm>
            <a:off x="5919508" y="1696302"/>
            <a:ext cx="3529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/</a:t>
            </a:r>
            <a:endParaRPr kumimoji="1" lang="ja-JP" altLang="en-US" sz="2400" dirty="0">
              <a:solidFill>
                <a:srgbClr val="FF0000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grpSp>
        <p:nvGrpSpPr>
          <p:cNvPr id="65" name="グループ化 64">
            <a:extLst>
              <a:ext uri="{FF2B5EF4-FFF2-40B4-BE49-F238E27FC236}">
                <a16:creationId xmlns:a16="http://schemas.microsoft.com/office/drawing/2014/main" id="{64500AB7-D692-E582-C0BB-A59199BE5BB5}"/>
              </a:ext>
            </a:extLst>
          </p:cNvPr>
          <p:cNvGrpSpPr/>
          <p:nvPr/>
        </p:nvGrpSpPr>
        <p:grpSpPr>
          <a:xfrm>
            <a:off x="6076606" y="1214438"/>
            <a:ext cx="16172" cy="4431414"/>
            <a:chOff x="6076606" y="1214438"/>
            <a:chExt cx="16172" cy="4431414"/>
          </a:xfrm>
        </p:grpSpPr>
        <p:grpSp>
          <p:nvGrpSpPr>
            <p:cNvPr id="48" name="グループ化 47">
              <a:extLst>
                <a:ext uri="{FF2B5EF4-FFF2-40B4-BE49-F238E27FC236}">
                  <a16:creationId xmlns:a16="http://schemas.microsoft.com/office/drawing/2014/main" id="{A2A0DC81-49DD-CCD9-ACBE-C755FDD9516C}"/>
                </a:ext>
              </a:extLst>
            </p:cNvPr>
            <p:cNvGrpSpPr/>
            <p:nvPr/>
          </p:nvGrpSpPr>
          <p:grpSpPr>
            <a:xfrm>
              <a:off x="6076606" y="1214438"/>
              <a:ext cx="15987" cy="4431414"/>
              <a:chOff x="6076606" y="1214438"/>
              <a:chExt cx="15987" cy="4431414"/>
            </a:xfrm>
          </p:grpSpPr>
          <p:grpSp>
            <p:nvGrpSpPr>
              <p:cNvPr id="29" name="グループ化 28">
                <a:extLst>
                  <a:ext uri="{FF2B5EF4-FFF2-40B4-BE49-F238E27FC236}">
                    <a16:creationId xmlns:a16="http://schemas.microsoft.com/office/drawing/2014/main" id="{27D20B16-D209-61E1-80F5-D282689C8338}"/>
                  </a:ext>
                </a:extLst>
              </p:cNvPr>
              <p:cNvGrpSpPr/>
              <p:nvPr/>
            </p:nvGrpSpPr>
            <p:grpSpPr>
              <a:xfrm>
                <a:off x="6083595" y="1214438"/>
                <a:ext cx="0" cy="4431414"/>
                <a:chOff x="6083595" y="1214438"/>
                <a:chExt cx="0" cy="4431414"/>
              </a:xfrm>
            </p:grpSpPr>
            <p:cxnSp>
              <p:nvCxnSpPr>
                <p:cNvPr id="25" name="直線コネクタ 24">
                  <a:extLst>
                    <a:ext uri="{FF2B5EF4-FFF2-40B4-BE49-F238E27FC236}">
                      <a16:creationId xmlns:a16="http://schemas.microsoft.com/office/drawing/2014/main" id="{B1356595-F2EA-1765-0A08-75436E4D223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083595" y="1214438"/>
                  <a:ext cx="0" cy="190500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28" name="直線コネクタ 27">
                  <a:extLst>
                    <a:ext uri="{FF2B5EF4-FFF2-40B4-BE49-F238E27FC236}">
                      <a16:creationId xmlns:a16="http://schemas.microsoft.com/office/drawing/2014/main" id="{52A43E5A-63CE-3EC3-89F0-F1EE97A6327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083595" y="5455352"/>
                  <a:ext cx="0" cy="190500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30" name="グループ化 29">
                <a:extLst>
                  <a:ext uri="{FF2B5EF4-FFF2-40B4-BE49-F238E27FC236}">
                    <a16:creationId xmlns:a16="http://schemas.microsoft.com/office/drawing/2014/main" id="{B3437028-A224-F2B7-BDDD-12BFC7524E89}"/>
                  </a:ext>
                </a:extLst>
              </p:cNvPr>
              <p:cNvGrpSpPr/>
              <p:nvPr/>
            </p:nvGrpSpPr>
            <p:grpSpPr>
              <a:xfrm rot="360000">
                <a:off x="6077458" y="1214760"/>
                <a:ext cx="12266" cy="4430842"/>
                <a:chOff x="6077462" y="1214760"/>
                <a:chExt cx="12266" cy="4430842"/>
              </a:xfrm>
            </p:grpSpPr>
            <p:cxnSp>
              <p:nvCxnSpPr>
                <p:cNvPr id="31" name="直線コネクタ 30">
                  <a:extLst>
                    <a:ext uri="{FF2B5EF4-FFF2-40B4-BE49-F238E27FC236}">
                      <a16:creationId xmlns:a16="http://schemas.microsoft.com/office/drawing/2014/main" id="{EE5FC754-DBEE-AABF-964B-F0C773B31B0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7462" y="1214760"/>
                  <a:ext cx="12266" cy="116703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32" name="直線コネクタ 31">
                  <a:extLst>
                    <a:ext uri="{FF2B5EF4-FFF2-40B4-BE49-F238E27FC236}">
                      <a16:creationId xmlns:a16="http://schemas.microsoft.com/office/drawing/2014/main" id="{CB5F8C07-7160-4F22-69D7-CFD120219E1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8827" y="5554858"/>
                  <a:ext cx="9537" cy="90744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38" name="グループ化 37">
                <a:extLst>
                  <a:ext uri="{FF2B5EF4-FFF2-40B4-BE49-F238E27FC236}">
                    <a16:creationId xmlns:a16="http://schemas.microsoft.com/office/drawing/2014/main" id="{D4921104-B031-D0B8-8328-D6A5A3224C3C}"/>
                  </a:ext>
                </a:extLst>
              </p:cNvPr>
              <p:cNvGrpSpPr/>
              <p:nvPr/>
            </p:nvGrpSpPr>
            <p:grpSpPr>
              <a:xfrm rot="720000">
                <a:off x="6076606" y="1214760"/>
                <a:ext cx="12266" cy="4430842"/>
                <a:chOff x="6077462" y="1214760"/>
                <a:chExt cx="12266" cy="4430842"/>
              </a:xfrm>
            </p:grpSpPr>
            <p:cxnSp>
              <p:nvCxnSpPr>
                <p:cNvPr id="39" name="直線コネクタ 38">
                  <a:extLst>
                    <a:ext uri="{FF2B5EF4-FFF2-40B4-BE49-F238E27FC236}">
                      <a16:creationId xmlns:a16="http://schemas.microsoft.com/office/drawing/2014/main" id="{AB908711-2313-7B66-01D3-15D9E0D8B2A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7462" y="1214760"/>
                  <a:ext cx="12266" cy="116703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40" name="直線コネクタ 39">
                  <a:extLst>
                    <a:ext uri="{FF2B5EF4-FFF2-40B4-BE49-F238E27FC236}">
                      <a16:creationId xmlns:a16="http://schemas.microsoft.com/office/drawing/2014/main" id="{A244752B-382B-D1B3-982E-D4E97FF4653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8827" y="5554858"/>
                  <a:ext cx="9537" cy="90744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41" name="グループ化 40">
                <a:extLst>
                  <a:ext uri="{FF2B5EF4-FFF2-40B4-BE49-F238E27FC236}">
                    <a16:creationId xmlns:a16="http://schemas.microsoft.com/office/drawing/2014/main" id="{9801D363-78C8-38B5-BF83-9E7057D8B2B8}"/>
                  </a:ext>
                </a:extLst>
              </p:cNvPr>
              <p:cNvGrpSpPr/>
              <p:nvPr/>
            </p:nvGrpSpPr>
            <p:grpSpPr>
              <a:xfrm rot="1080000">
                <a:off x="6080327" y="1214760"/>
                <a:ext cx="12266" cy="4430842"/>
                <a:chOff x="6077462" y="1214760"/>
                <a:chExt cx="12266" cy="4430842"/>
              </a:xfrm>
            </p:grpSpPr>
            <p:cxnSp>
              <p:nvCxnSpPr>
                <p:cNvPr id="42" name="直線コネクタ 41">
                  <a:extLst>
                    <a:ext uri="{FF2B5EF4-FFF2-40B4-BE49-F238E27FC236}">
                      <a16:creationId xmlns:a16="http://schemas.microsoft.com/office/drawing/2014/main" id="{544BE302-052B-212A-5652-829A431F95F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7462" y="1214760"/>
                  <a:ext cx="12266" cy="116703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43" name="直線コネクタ 42">
                  <a:extLst>
                    <a:ext uri="{FF2B5EF4-FFF2-40B4-BE49-F238E27FC236}">
                      <a16:creationId xmlns:a16="http://schemas.microsoft.com/office/drawing/2014/main" id="{658CA4C9-FFF1-721A-9711-1718CDC8F21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8827" y="5554858"/>
                  <a:ext cx="9537" cy="90744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44" name="グループ化 43">
                <a:extLst>
                  <a:ext uri="{FF2B5EF4-FFF2-40B4-BE49-F238E27FC236}">
                    <a16:creationId xmlns:a16="http://schemas.microsoft.com/office/drawing/2014/main" id="{8342D969-BB29-9FD5-2C00-393CDD5768F3}"/>
                  </a:ext>
                </a:extLst>
              </p:cNvPr>
              <p:cNvGrpSpPr/>
              <p:nvPr/>
            </p:nvGrpSpPr>
            <p:grpSpPr>
              <a:xfrm rot="1440000">
                <a:off x="6080032" y="1214759"/>
                <a:ext cx="12266" cy="4430842"/>
                <a:chOff x="6077462" y="1214760"/>
                <a:chExt cx="12266" cy="4430842"/>
              </a:xfrm>
            </p:grpSpPr>
            <p:cxnSp>
              <p:nvCxnSpPr>
                <p:cNvPr id="45" name="直線コネクタ 44">
                  <a:extLst>
                    <a:ext uri="{FF2B5EF4-FFF2-40B4-BE49-F238E27FC236}">
                      <a16:creationId xmlns:a16="http://schemas.microsoft.com/office/drawing/2014/main" id="{0D35FCC9-089C-1368-5A12-D91F3495C9D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7462" y="1214760"/>
                  <a:ext cx="12266" cy="116703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46" name="直線コネクタ 45">
                  <a:extLst>
                    <a:ext uri="{FF2B5EF4-FFF2-40B4-BE49-F238E27FC236}">
                      <a16:creationId xmlns:a16="http://schemas.microsoft.com/office/drawing/2014/main" id="{9E5DAA5E-FC41-17AC-B0AA-C15EE457DF8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8827" y="5554858"/>
                  <a:ext cx="9537" cy="90744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  <p:grpSp>
          <p:nvGrpSpPr>
            <p:cNvPr id="49" name="グループ化 48">
              <a:extLst>
                <a:ext uri="{FF2B5EF4-FFF2-40B4-BE49-F238E27FC236}">
                  <a16:creationId xmlns:a16="http://schemas.microsoft.com/office/drawing/2014/main" id="{149A653F-A590-04AD-DD8C-24DE215AE85E}"/>
                </a:ext>
              </a:extLst>
            </p:cNvPr>
            <p:cNvGrpSpPr/>
            <p:nvPr/>
          </p:nvGrpSpPr>
          <p:grpSpPr>
            <a:xfrm rot="1800000">
              <a:off x="6076791" y="1214438"/>
              <a:ext cx="15987" cy="4431414"/>
              <a:chOff x="6076606" y="1214438"/>
              <a:chExt cx="15987" cy="4431414"/>
            </a:xfrm>
          </p:grpSpPr>
          <p:grpSp>
            <p:nvGrpSpPr>
              <p:cNvPr id="50" name="グループ化 49">
                <a:extLst>
                  <a:ext uri="{FF2B5EF4-FFF2-40B4-BE49-F238E27FC236}">
                    <a16:creationId xmlns:a16="http://schemas.microsoft.com/office/drawing/2014/main" id="{E79DFF0C-F4E8-0C47-2411-DCBC126C7B4C}"/>
                  </a:ext>
                </a:extLst>
              </p:cNvPr>
              <p:cNvGrpSpPr/>
              <p:nvPr/>
            </p:nvGrpSpPr>
            <p:grpSpPr>
              <a:xfrm>
                <a:off x="6083595" y="1214438"/>
                <a:ext cx="0" cy="4431414"/>
                <a:chOff x="6083595" y="1214438"/>
                <a:chExt cx="0" cy="4431414"/>
              </a:xfrm>
            </p:grpSpPr>
            <p:cxnSp>
              <p:nvCxnSpPr>
                <p:cNvPr id="63" name="直線コネクタ 62">
                  <a:extLst>
                    <a:ext uri="{FF2B5EF4-FFF2-40B4-BE49-F238E27FC236}">
                      <a16:creationId xmlns:a16="http://schemas.microsoft.com/office/drawing/2014/main" id="{D9BE9590-A66B-915B-E7A8-0BE7074076E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083595" y="1214438"/>
                  <a:ext cx="0" cy="190500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64" name="直線コネクタ 63">
                  <a:extLst>
                    <a:ext uri="{FF2B5EF4-FFF2-40B4-BE49-F238E27FC236}">
                      <a16:creationId xmlns:a16="http://schemas.microsoft.com/office/drawing/2014/main" id="{CA931829-85C7-0ECF-147A-46C76B8A343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083595" y="5455352"/>
                  <a:ext cx="0" cy="190500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51" name="グループ化 50">
                <a:extLst>
                  <a:ext uri="{FF2B5EF4-FFF2-40B4-BE49-F238E27FC236}">
                    <a16:creationId xmlns:a16="http://schemas.microsoft.com/office/drawing/2014/main" id="{23735E97-2915-2638-03AA-0369E340BFFF}"/>
                  </a:ext>
                </a:extLst>
              </p:cNvPr>
              <p:cNvGrpSpPr/>
              <p:nvPr/>
            </p:nvGrpSpPr>
            <p:grpSpPr>
              <a:xfrm rot="360000">
                <a:off x="6077458" y="1214760"/>
                <a:ext cx="12266" cy="4430842"/>
                <a:chOff x="6077462" y="1214760"/>
                <a:chExt cx="12266" cy="4430842"/>
              </a:xfrm>
            </p:grpSpPr>
            <p:cxnSp>
              <p:nvCxnSpPr>
                <p:cNvPr id="61" name="直線コネクタ 60">
                  <a:extLst>
                    <a:ext uri="{FF2B5EF4-FFF2-40B4-BE49-F238E27FC236}">
                      <a16:creationId xmlns:a16="http://schemas.microsoft.com/office/drawing/2014/main" id="{480E7A34-1A70-BEA8-8FBD-8695CB41AC0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7462" y="1214760"/>
                  <a:ext cx="12266" cy="116703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62" name="直線コネクタ 61">
                  <a:extLst>
                    <a:ext uri="{FF2B5EF4-FFF2-40B4-BE49-F238E27FC236}">
                      <a16:creationId xmlns:a16="http://schemas.microsoft.com/office/drawing/2014/main" id="{BF987FF0-27FE-2821-E794-22394A60DF6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8827" y="5554858"/>
                  <a:ext cx="9537" cy="90744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52" name="グループ化 51">
                <a:extLst>
                  <a:ext uri="{FF2B5EF4-FFF2-40B4-BE49-F238E27FC236}">
                    <a16:creationId xmlns:a16="http://schemas.microsoft.com/office/drawing/2014/main" id="{3887D435-8314-C225-E506-402FF3D0EACC}"/>
                  </a:ext>
                </a:extLst>
              </p:cNvPr>
              <p:cNvGrpSpPr/>
              <p:nvPr/>
            </p:nvGrpSpPr>
            <p:grpSpPr>
              <a:xfrm rot="720000">
                <a:off x="6076606" y="1214760"/>
                <a:ext cx="12266" cy="4430842"/>
                <a:chOff x="6077462" y="1214760"/>
                <a:chExt cx="12266" cy="4430842"/>
              </a:xfrm>
            </p:grpSpPr>
            <p:cxnSp>
              <p:nvCxnSpPr>
                <p:cNvPr id="59" name="直線コネクタ 58">
                  <a:extLst>
                    <a:ext uri="{FF2B5EF4-FFF2-40B4-BE49-F238E27FC236}">
                      <a16:creationId xmlns:a16="http://schemas.microsoft.com/office/drawing/2014/main" id="{EFE9BE08-F5C3-2733-ED88-E35ADDF9192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7462" y="1214760"/>
                  <a:ext cx="12266" cy="116703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60" name="直線コネクタ 59">
                  <a:extLst>
                    <a:ext uri="{FF2B5EF4-FFF2-40B4-BE49-F238E27FC236}">
                      <a16:creationId xmlns:a16="http://schemas.microsoft.com/office/drawing/2014/main" id="{D8936C19-994C-9063-14CE-23A49EBACDC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8827" y="5554858"/>
                  <a:ext cx="9537" cy="90744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53" name="グループ化 52">
                <a:extLst>
                  <a:ext uri="{FF2B5EF4-FFF2-40B4-BE49-F238E27FC236}">
                    <a16:creationId xmlns:a16="http://schemas.microsoft.com/office/drawing/2014/main" id="{4D5A9286-A31F-DC95-A0A7-DF22C6DA30D6}"/>
                  </a:ext>
                </a:extLst>
              </p:cNvPr>
              <p:cNvGrpSpPr/>
              <p:nvPr/>
            </p:nvGrpSpPr>
            <p:grpSpPr>
              <a:xfrm rot="1080000">
                <a:off x="6080327" y="1214760"/>
                <a:ext cx="12266" cy="4430842"/>
                <a:chOff x="6077462" y="1214760"/>
                <a:chExt cx="12266" cy="4430842"/>
              </a:xfrm>
            </p:grpSpPr>
            <p:cxnSp>
              <p:nvCxnSpPr>
                <p:cNvPr id="57" name="直線コネクタ 56">
                  <a:extLst>
                    <a:ext uri="{FF2B5EF4-FFF2-40B4-BE49-F238E27FC236}">
                      <a16:creationId xmlns:a16="http://schemas.microsoft.com/office/drawing/2014/main" id="{FBD1453C-3574-A2FB-9DBE-F9B96AEE253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7462" y="1214760"/>
                  <a:ext cx="12266" cy="116703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58" name="直線コネクタ 57">
                  <a:extLst>
                    <a:ext uri="{FF2B5EF4-FFF2-40B4-BE49-F238E27FC236}">
                      <a16:creationId xmlns:a16="http://schemas.microsoft.com/office/drawing/2014/main" id="{E2EC674C-A1AA-487F-0CD0-53475769CDE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8827" y="5554858"/>
                  <a:ext cx="9537" cy="90744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54" name="グループ化 53">
                <a:extLst>
                  <a:ext uri="{FF2B5EF4-FFF2-40B4-BE49-F238E27FC236}">
                    <a16:creationId xmlns:a16="http://schemas.microsoft.com/office/drawing/2014/main" id="{D91C6209-A9A1-512B-0357-FB04B297CD82}"/>
                  </a:ext>
                </a:extLst>
              </p:cNvPr>
              <p:cNvGrpSpPr/>
              <p:nvPr/>
            </p:nvGrpSpPr>
            <p:grpSpPr>
              <a:xfrm rot="1440000">
                <a:off x="6080032" y="1214759"/>
                <a:ext cx="12266" cy="4430842"/>
                <a:chOff x="6077462" y="1214760"/>
                <a:chExt cx="12266" cy="4430842"/>
              </a:xfrm>
            </p:grpSpPr>
            <p:cxnSp>
              <p:nvCxnSpPr>
                <p:cNvPr id="55" name="直線コネクタ 54">
                  <a:extLst>
                    <a:ext uri="{FF2B5EF4-FFF2-40B4-BE49-F238E27FC236}">
                      <a16:creationId xmlns:a16="http://schemas.microsoft.com/office/drawing/2014/main" id="{18D492C4-C126-B69F-BA03-E0CFA1EB317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7462" y="1214760"/>
                  <a:ext cx="12266" cy="116703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56" name="直線コネクタ 55">
                  <a:extLst>
                    <a:ext uri="{FF2B5EF4-FFF2-40B4-BE49-F238E27FC236}">
                      <a16:creationId xmlns:a16="http://schemas.microsoft.com/office/drawing/2014/main" id="{20198E00-FBD6-F0FB-FC9F-9D11CEDA4F1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8827" y="5554858"/>
                  <a:ext cx="9537" cy="90744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</p:grpSp>
      <p:grpSp>
        <p:nvGrpSpPr>
          <p:cNvPr id="66" name="グループ化 65">
            <a:extLst>
              <a:ext uri="{FF2B5EF4-FFF2-40B4-BE49-F238E27FC236}">
                <a16:creationId xmlns:a16="http://schemas.microsoft.com/office/drawing/2014/main" id="{CCC80284-7A80-C07C-029B-95A472A73ADA}"/>
              </a:ext>
            </a:extLst>
          </p:cNvPr>
          <p:cNvGrpSpPr/>
          <p:nvPr/>
        </p:nvGrpSpPr>
        <p:grpSpPr>
          <a:xfrm rot="3600000">
            <a:off x="6075333" y="1214438"/>
            <a:ext cx="16172" cy="4431414"/>
            <a:chOff x="6076606" y="1214438"/>
            <a:chExt cx="16172" cy="4431414"/>
          </a:xfrm>
        </p:grpSpPr>
        <p:grpSp>
          <p:nvGrpSpPr>
            <p:cNvPr id="67" name="グループ化 66">
              <a:extLst>
                <a:ext uri="{FF2B5EF4-FFF2-40B4-BE49-F238E27FC236}">
                  <a16:creationId xmlns:a16="http://schemas.microsoft.com/office/drawing/2014/main" id="{22ED9491-2172-BA1C-ADE8-5E1B344701B8}"/>
                </a:ext>
              </a:extLst>
            </p:cNvPr>
            <p:cNvGrpSpPr/>
            <p:nvPr/>
          </p:nvGrpSpPr>
          <p:grpSpPr>
            <a:xfrm>
              <a:off x="6076606" y="1214438"/>
              <a:ext cx="15987" cy="4431414"/>
              <a:chOff x="6076606" y="1214438"/>
              <a:chExt cx="15987" cy="4431414"/>
            </a:xfrm>
          </p:grpSpPr>
          <p:grpSp>
            <p:nvGrpSpPr>
              <p:cNvPr id="84" name="グループ化 83">
                <a:extLst>
                  <a:ext uri="{FF2B5EF4-FFF2-40B4-BE49-F238E27FC236}">
                    <a16:creationId xmlns:a16="http://schemas.microsoft.com/office/drawing/2014/main" id="{56D586D5-103F-4E29-2667-0EE0433CC55B}"/>
                  </a:ext>
                </a:extLst>
              </p:cNvPr>
              <p:cNvGrpSpPr/>
              <p:nvPr/>
            </p:nvGrpSpPr>
            <p:grpSpPr>
              <a:xfrm>
                <a:off x="6083595" y="1214438"/>
                <a:ext cx="0" cy="4431414"/>
                <a:chOff x="6083595" y="1214438"/>
                <a:chExt cx="0" cy="4431414"/>
              </a:xfrm>
            </p:grpSpPr>
            <p:cxnSp>
              <p:nvCxnSpPr>
                <p:cNvPr id="97" name="直線コネクタ 96">
                  <a:extLst>
                    <a:ext uri="{FF2B5EF4-FFF2-40B4-BE49-F238E27FC236}">
                      <a16:creationId xmlns:a16="http://schemas.microsoft.com/office/drawing/2014/main" id="{FC0D41BE-B062-F980-CABE-37C5BC97F7A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083595" y="1214438"/>
                  <a:ext cx="0" cy="190500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98" name="直線コネクタ 97">
                  <a:extLst>
                    <a:ext uri="{FF2B5EF4-FFF2-40B4-BE49-F238E27FC236}">
                      <a16:creationId xmlns:a16="http://schemas.microsoft.com/office/drawing/2014/main" id="{F6B9D954-40FD-CDCF-616F-39BD3D5C0D8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083595" y="5455352"/>
                  <a:ext cx="0" cy="190500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85" name="グループ化 84">
                <a:extLst>
                  <a:ext uri="{FF2B5EF4-FFF2-40B4-BE49-F238E27FC236}">
                    <a16:creationId xmlns:a16="http://schemas.microsoft.com/office/drawing/2014/main" id="{DBFA1C9D-5525-4F1B-1439-48FABEF1CB3A}"/>
                  </a:ext>
                </a:extLst>
              </p:cNvPr>
              <p:cNvGrpSpPr/>
              <p:nvPr/>
            </p:nvGrpSpPr>
            <p:grpSpPr>
              <a:xfrm rot="360000">
                <a:off x="6077458" y="1214760"/>
                <a:ext cx="12266" cy="4430842"/>
                <a:chOff x="6077462" y="1214760"/>
                <a:chExt cx="12266" cy="4430842"/>
              </a:xfrm>
            </p:grpSpPr>
            <p:cxnSp>
              <p:nvCxnSpPr>
                <p:cNvPr id="95" name="直線コネクタ 94">
                  <a:extLst>
                    <a:ext uri="{FF2B5EF4-FFF2-40B4-BE49-F238E27FC236}">
                      <a16:creationId xmlns:a16="http://schemas.microsoft.com/office/drawing/2014/main" id="{ABBB1375-C574-0164-5848-5465A91636F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7462" y="1214760"/>
                  <a:ext cx="12266" cy="116703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96" name="直線コネクタ 95">
                  <a:extLst>
                    <a:ext uri="{FF2B5EF4-FFF2-40B4-BE49-F238E27FC236}">
                      <a16:creationId xmlns:a16="http://schemas.microsoft.com/office/drawing/2014/main" id="{8800E226-CCCE-B6B0-AAB7-70FD2BF0CE2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8827" y="5554858"/>
                  <a:ext cx="9537" cy="90744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86" name="グループ化 85">
                <a:extLst>
                  <a:ext uri="{FF2B5EF4-FFF2-40B4-BE49-F238E27FC236}">
                    <a16:creationId xmlns:a16="http://schemas.microsoft.com/office/drawing/2014/main" id="{C1CC56DF-2D3E-BEFF-6C88-38E69F2DBC6B}"/>
                  </a:ext>
                </a:extLst>
              </p:cNvPr>
              <p:cNvGrpSpPr/>
              <p:nvPr/>
            </p:nvGrpSpPr>
            <p:grpSpPr>
              <a:xfrm rot="720000">
                <a:off x="6076606" y="1214760"/>
                <a:ext cx="12266" cy="4430842"/>
                <a:chOff x="6077462" y="1214760"/>
                <a:chExt cx="12266" cy="4430842"/>
              </a:xfrm>
            </p:grpSpPr>
            <p:cxnSp>
              <p:nvCxnSpPr>
                <p:cNvPr id="93" name="直線コネクタ 92">
                  <a:extLst>
                    <a:ext uri="{FF2B5EF4-FFF2-40B4-BE49-F238E27FC236}">
                      <a16:creationId xmlns:a16="http://schemas.microsoft.com/office/drawing/2014/main" id="{D0C4F241-3712-CB1D-2EF0-E3BF8A85F5B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7462" y="1214760"/>
                  <a:ext cx="12266" cy="116703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94" name="直線コネクタ 93">
                  <a:extLst>
                    <a:ext uri="{FF2B5EF4-FFF2-40B4-BE49-F238E27FC236}">
                      <a16:creationId xmlns:a16="http://schemas.microsoft.com/office/drawing/2014/main" id="{1D7F020E-DEF3-B756-F1CE-4236966E26B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8827" y="5554858"/>
                  <a:ext cx="9537" cy="90744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87" name="グループ化 86">
                <a:extLst>
                  <a:ext uri="{FF2B5EF4-FFF2-40B4-BE49-F238E27FC236}">
                    <a16:creationId xmlns:a16="http://schemas.microsoft.com/office/drawing/2014/main" id="{E827EE32-147C-5707-D444-C352DFA78D15}"/>
                  </a:ext>
                </a:extLst>
              </p:cNvPr>
              <p:cNvGrpSpPr/>
              <p:nvPr/>
            </p:nvGrpSpPr>
            <p:grpSpPr>
              <a:xfrm rot="1080000">
                <a:off x="6080327" y="1214760"/>
                <a:ext cx="12266" cy="4430842"/>
                <a:chOff x="6077462" y="1214760"/>
                <a:chExt cx="12266" cy="4430842"/>
              </a:xfrm>
            </p:grpSpPr>
            <p:cxnSp>
              <p:nvCxnSpPr>
                <p:cNvPr id="91" name="直線コネクタ 90">
                  <a:extLst>
                    <a:ext uri="{FF2B5EF4-FFF2-40B4-BE49-F238E27FC236}">
                      <a16:creationId xmlns:a16="http://schemas.microsoft.com/office/drawing/2014/main" id="{0C90E5D2-6EEA-4D95-AE36-57D66D41D8A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7462" y="1214760"/>
                  <a:ext cx="12266" cy="116703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92" name="直線コネクタ 91">
                  <a:extLst>
                    <a:ext uri="{FF2B5EF4-FFF2-40B4-BE49-F238E27FC236}">
                      <a16:creationId xmlns:a16="http://schemas.microsoft.com/office/drawing/2014/main" id="{EC4731E9-DF0D-666F-1609-A447D6CD4EE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8827" y="5554858"/>
                  <a:ext cx="9537" cy="90744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88" name="グループ化 87">
                <a:extLst>
                  <a:ext uri="{FF2B5EF4-FFF2-40B4-BE49-F238E27FC236}">
                    <a16:creationId xmlns:a16="http://schemas.microsoft.com/office/drawing/2014/main" id="{26C7F2FA-1CE2-CB93-059A-CA2E6DF6D9BB}"/>
                  </a:ext>
                </a:extLst>
              </p:cNvPr>
              <p:cNvGrpSpPr/>
              <p:nvPr/>
            </p:nvGrpSpPr>
            <p:grpSpPr>
              <a:xfrm rot="1440000">
                <a:off x="6080032" y="1214759"/>
                <a:ext cx="12266" cy="4430842"/>
                <a:chOff x="6077462" y="1214760"/>
                <a:chExt cx="12266" cy="4430842"/>
              </a:xfrm>
            </p:grpSpPr>
            <p:cxnSp>
              <p:nvCxnSpPr>
                <p:cNvPr id="89" name="直線コネクタ 88">
                  <a:extLst>
                    <a:ext uri="{FF2B5EF4-FFF2-40B4-BE49-F238E27FC236}">
                      <a16:creationId xmlns:a16="http://schemas.microsoft.com/office/drawing/2014/main" id="{E06FFFF8-8A3D-0B9F-D1B3-626369B265E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7462" y="1214760"/>
                  <a:ext cx="12266" cy="116703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90" name="直線コネクタ 89">
                  <a:extLst>
                    <a:ext uri="{FF2B5EF4-FFF2-40B4-BE49-F238E27FC236}">
                      <a16:creationId xmlns:a16="http://schemas.microsoft.com/office/drawing/2014/main" id="{90ABE7B9-2BA3-35FE-C404-4BAF1EF0CA1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8827" y="5554858"/>
                  <a:ext cx="9537" cy="90744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  <p:grpSp>
          <p:nvGrpSpPr>
            <p:cNvPr id="68" name="グループ化 67">
              <a:extLst>
                <a:ext uri="{FF2B5EF4-FFF2-40B4-BE49-F238E27FC236}">
                  <a16:creationId xmlns:a16="http://schemas.microsoft.com/office/drawing/2014/main" id="{5BB74754-27A7-CDFD-27A2-DC32CD88091D}"/>
                </a:ext>
              </a:extLst>
            </p:cNvPr>
            <p:cNvGrpSpPr/>
            <p:nvPr/>
          </p:nvGrpSpPr>
          <p:grpSpPr>
            <a:xfrm rot="1800000">
              <a:off x="6076791" y="1214438"/>
              <a:ext cx="15987" cy="4431414"/>
              <a:chOff x="6076606" y="1214438"/>
              <a:chExt cx="15987" cy="4431414"/>
            </a:xfrm>
          </p:grpSpPr>
          <p:grpSp>
            <p:nvGrpSpPr>
              <p:cNvPr id="69" name="グループ化 68">
                <a:extLst>
                  <a:ext uri="{FF2B5EF4-FFF2-40B4-BE49-F238E27FC236}">
                    <a16:creationId xmlns:a16="http://schemas.microsoft.com/office/drawing/2014/main" id="{5B1DEF14-5D73-9530-363B-CFDD6539411F}"/>
                  </a:ext>
                </a:extLst>
              </p:cNvPr>
              <p:cNvGrpSpPr/>
              <p:nvPr/>
            </p:nvGrpSpPr>
            <p:grpSpPr>
              <a:xfrm>
                <a:off x="6083595" y="1214438"/>
                <a:ext cx="0" cy="4431414"/>
                <a:chOff x="6083595" y="1214438"/>
                <a:chExt cx="0" cy="4431414"/>
              </a:xfrm>
            </p:grpSpPr>
            <p:cxnSp>
              <p:nvCxnSpPr>
                <p:cNvPr id="82" name="直線コネクタ 81">
                  <a:extLst>
                    <a:ext uri="{FF2B5EF4-FFF2-40B4-BE49-F238E27FC236}">
                      <a16:creationId xmlns:a16="http://schemas.microsoft.com/office/drawing/2014/main" id="{68A40372-1207-0310-6B70-6D2C10D54A6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083595" y="1214438"/>
                  <a:ext cx="0" cy="190500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83" name="直線コネクタ 82">
                  <a:extLst>
                    <a:ext uri="{FF2B5EF4-FFF2-40B4-BE49-F238E27FC236}">
                      <a16:creationId xmlns:a16="http://schemas.microsoft.com/office/drawing/2014/main" id="{B040AD15-69AE-687F-1A2A-7F4050DE588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083595" y="5455352"/>
                  <a:ext cx="0" cy="190500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70" name="グループ化 69">
                <a:extLst>
                  <a:ext uri="{FF2B5EF4-FFF2-40B4-BE49-F238E27FC236}">
                    <a16:creationId xmlns:a16="http://schemas.microsoft.com/office/drawing/2014/main" id="{5D0F0B9D-6303-9620-C464-E982C3208F7B}"/>
                  </a:ext>
                </a:extLst>
              </p:cNvPr>
              <p:cNvGrpSpPr/>
              <p:nvPr/>
            </p:nvGrpSpPr>
            <p:grpSpPr>
              <a:xfrm rot="360000">
                <a:off x="6077458" y="1214760"/>
                <a:ext cx="12266" cy="4430842"/>
                <a:chOff x="6077462" y="1214760"/>
                <a:chExt cx="12266" cy="4430842"/>
              </a:xfrm>
            </p:grpSpPr>
            <p:cxnSp>
              <p:nvCxnSpPr>
                <p:cNvPr id="80" name="直線コネクタ 79">
                  <a:extLst>
                    <a:ext uri="{FF2B5EF4-FFF2-40B4-BE49-F238E27FC236}">
                      <a16:creationId xmlns:a16="http://schemas.microsoft.com/office/drawing/2014/main" id="{B9E71FC8-AE78-3039-01AD-A3C340DFB00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7462" y="1214760"/>
                  <a:ext cx="12266" cy="116703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81" name="直線コネクタ 80">
                  <a:extLst>
                    <a:ext uri="{FF2B5EF4-FFF2-40B4-BE49-F238E27FC236}">
                      <a16:creationId xmlns:a16="http://schemas.microsoft.com/office/drawing/2014/main" id="{D726E7C5-4528-C69A-EDF8-44EB8FE7273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8827" y="5554858"/>
                  <a:ext cx="9537" cy="90744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71" name="グループ化 70">
                <a:extLst>
                  <a:ext uri="{FF2B5EF4-FFF2-40B4-BE49-F238E27FC236}">
                    <a16:creationId xmlns:a16="http://schemas.microsoft.com/office/drawing/2014/main" id="{C5FF5C06-C873-B1E7-8DDF-65A2580F9EB6}"/>
                  </a:ext>
                </a:extLst>
              </p:cNvPr>
              <p:cNvGrpSpPr/>
              <p:nvPr/>
            </p:nvGrpSpPr>
            <p:grpSpPr>
              <a:xfrm rot="720000">
                <a:off x="6076606" y="1214760"/>
                <a:ext cx="12266" cy="4430842"/>
                <a:chOff x="6077462" y="1214760"/>
                <a:chExt cx="12266" cy="4430842"/>
              </a:xfrm>
            </p:grpSpPr>
            <p:cxnSp>
              <p:nvCxnSpPr>
                <p:cNvPr id="78" name="直線コネクタ 77">
                  <a:extLst>
                    <a:ext uri="{FF2B5EF4-FFF2-40B4-BE49-F238E27FC236}">
                      <a16:creationId xmlns:a16="http://schemas.microsoft.com/office/drawing/2014/main" id="{9C22B3E7-A757-A07B-DE1A-C0140A5BA49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7462" y="1214760"/>
                  <a:ext cx="12266" cy="116703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79" name="直線コネクタ 78">
                  <a:extLst>
                    <a:ext uri="{FF2B5EF4-FFF2-40B4-BE49-F238E27FC236}">
                      <a16:creationId xmlns:a16="http://schemas.microsoft.com/office/drawing/2014/main" id="{12305207-8038-5CF3-C3C3-0200893B69F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8827" y="5554858"/>
                  <a:ext cx="9537" cy="90744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72" name="グループ化 71">
                <a:extLst>
                  <a:ext uri="{FF2B5EF4-FFF2-40B4-BE49-F238E27FC236}">
                    <a16:creationId xmlns:a16="http://schemas.microsoft.com/office/drawing/2014/main" id="{13CE5A2F-23B2-361B-D453-CA9747431DD0}"/>
                  </a:ext>
                </a:extLst>
              </p:cNvPr>
              <p:cNvGrpSpPr/>
              <p:nvPr/>
            </p:nvGrpSpPr>
            <p:grpSpPr>
              <a:xfrm rot="1080000">
                <a:off x="6080327" y="1214760"/>
                <a:ext cx="12266" cy="4430842"/>
                <a:chOff x="6077462" y="1214760"/>
                <a:chExt cx="12266" cy="4430842"/>
              </a:xfrm>
            </p:grpSpPr>
            <p:cxnSp>
              <p:nvCxnSpPr>
                <p:cNvPr id="76" name="直線コネクタ 75">
                  <a:extLst>
                    <a:ext uri="{FF2B5EF4-FFF2-40B4-BE49-F238E27FC236}">
                      <a16:creationId xmlns:a16="http://schemas.microsoft.com/office/drawing/2014/main" id="{8CD2FE5E-90A2-5461-B6C7-E7ADA4832D4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7462" y="1214760"/>
                  <a:ext cx="12266" cy="116703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77" name="直線コネクタ 76">
                  <a:extLst>
                    <a:ext uri="{FF2B5EF4-FFF2-40B4-BE49-F238E27FC236}">
                      <a16:creationId xmlns:a16="http://schemas.microsoft.com/office/drawing/2014/main" id="{3355E6EC-2B60-087B-5CDD-D1C986DE0D4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8827" y="5554858"/>
                  <a:ext cx="9537" cy="90744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73" name="グループ化 72">
                <a:extLst>
                  <a:ext uri="{FF2B5EF4-FFF2-40B4-BE49-F238E27FC236}">
                    <a16:creationId xmlns:a16="http://schemas.microsoft.com/office/drawing/2014/main" id="{88EC210D-EA98-8883-A592-0BFCE45C66A4}"/>
                  </a:ext>
                </a:extLst>
              </p:cNvPr>
              <p:cNvGrpSpPr/>
              <p:nvPr/>
            </p:nvGrpSpPr>
            <p:grpSpPr>
              <a:xfrm rot="1440000">
                <a:off x="6080032" y="1214759"/>
                <a:ext cx="12266" cy="4430842"/>
                <a:chOff x="6077462" y="1214760"/>
                <a:chExt cx="12266" cy="4430842"/>
              </a:xfrm>
            </p:grpSpPr>
            <p:cxnSp>
              <p:nvCxnSpPr>
                <p:cNvPr id="74" name="直線コネクタ 73">
                  <a:extLst>
                    <a:ext uri="{FF2B5EF4-FFF2-40B4-BE49-F238E27FC236}">
                      <a16:creationId xmlns:a16="http://schemas.microsoft.com/office/drawing/2014/main" id="{4A3FFB79-4FC2-E0BF-6C5E-D614A6627ED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7462" y="1214760"/>
                  <a:ext cx="12266" cy="116703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75" name="直線コネクタ 74">
                  <a:extLst>
                    <a:ext uri="{FF2B5EF4-FFF2-40B4-BE49-F238E27FC236}">
                      <a16:creationId xmlns:a16="http://schemas.microsoft.com/office/drawing/2014/main" id="{D2A81D73-DA90-5392-C0C0-A21C6EBBCB9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8827" y="5554858"/>
                  <a:ext cx="9537" cy="90744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</p:grpSp>
      <p:grpSp>
        <p:nvGrpSpPr>
          <p:cNvPr id="99" name="グループ化 98">
            <a:extLst>
              <a:ext uri="{FF2B5EF4-FFF2-40B4-BE49-F238E27FC236}">
                <a16:creationId xmlns:a16="http://schemas.microsoft.com/office/drawing/2014/main" id="{8DDAD118-4981-2B4F-EB3C-D374E43088F3}"/>
              </a:ext>
            </a:extLst>
          </p:cNvPr>
          <p:cNvGrpSpPr/>
          <p:nvPr/>
        </p:nvGrpSpPr>
        <p:grpSpPr>
          <a:xfrm rot="7200000">
            <a:off x="6070608" y="1214438"/>
            <a:ext cx="16172" cy="4431414"/>
            <a:chOff x="6076606" y="1214438"/>
            <a:chExt cx="16172" cy="4431414"/>
          </a:xfrm>
        </p:grpSpPr>
        <p:grpSp>
          <p:nvGrpSpPr>
            <p:cNvPr id="100" name="グループ化 99">
              <a:extLst>
                <a:ext uri="{FF2B5EF4-FFF2-40B4-BE49-F238E27FC236}">
                  <a16:creationId xmlns:a16="http://schemas.microsoft.com/office/drawing/2014/main" id="{EA677C25-5364-98BB-18D2-45072A822ABF}"/>
                </a:ext>
              </a:extLst>
            </p:cNvPr>
            <p:cNvGrpSpPr/>
            <p:nvPr/>
          </p:nvGrpSpPr>
          <p:grpSpPr>
            <a:xfrm>
              <a:off x="6076606" y="1214438"/>
              <a:ext cx="15987" cy="4431414"/>
              <a:chOff x="6076606" y="1214438"/>
              <a:chExt cx="15987" cy="4431414"/>
            </a:xfrm>
          </p:grpSpPr>
          <p:grpSp>
            <p:nvGrpSpPr>
              <p:cNvPr id="117" name="グループ化 116">
                <a:extLst>
                  <a:ext uri="{FF2B5EF4-FFF2-40B4-BE49-F238E27FC236}">
                    <a16:creationId xmlns:a16="http://schemas.microsoft.com/office/drawing/2014/main" id="{0920EBD3-171A-13E7-4ED2-E4352DBF466A}"/>
                  </a:ext>
                </a:extLst>
              </p:cNvPr>
              <p:cNvGrpSpPr/>
              <p:nvPr/>
            </p:nvGrpSpPr>
            <p:grpSpPr>
              <a:xfrm>
                <a:off x="6083595" y="1214438"/>
                <a:ext cx="0" cy="4431414"/>
                <a:chOff x="6083595" y="1214438"/>
                <a:chExt cx="0" cy="4431414"/>
              </a:xfrm>
            </p:grpSpPr>
            <p:cxnSp>
              <p:nvCxnSpPr>
                <p:cNvPr id="130" name="直線コネクタ 129">
                  <a:extLst>
                    <a:ext uri="{FF2B5EF4-FFF2-40B4-BE49-F238E27FC236}">
                      <a16:creationId xmlns:a16="http://schemas.microsoft.com/office/drawing/2014/main" id="{5238BDAD-DA2B-322B-EBB7-C37E09557E6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083595" y="1214438"/>
                  <a:ext cx="0" cy="190500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31" name="直線コネクタ 130">
                  <a:extLst>
                    <a:ext uri="{FF2B5EF4-FFF2-40B4-BE49-F238E27FC236}">
                      <a16:creationId xmlns:a16="http://schemas.microsoft.com/office/drawing/2014/main" id="{F09D67C4-D4DD-304C-DA69-782E97866B0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083595" y="5455352"/>
                  <a:ext cx="0" cy="190500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118" name="グループ化 117">
                <a:extLst>
                  <a:ext uri="{FF2B5EF4-FFF2-40B4-BE49-F238E27FC236}">
                    <a16:creationId xmlns:a16="http://schemas.microsoft.com/office/drawing/2014/main" id="{586DD5C6-E243-E249-E34F-B54F6E661279}"/>
                  </a:ext>
                </a:extLst>
              </p:cNvPr>
              <p:cNvGrpSpPr/>
              <p:nvPr/>
            </p:nvGrpSpPr>
            <p:grpSpPr>
              <a:xfrm rot="360000">
                <a:off x="6077458" y="1214760"/>
                <a:ext cx="12266" cy="4430842"/>
                <a:chOff x="6077462" y="1214760"/>
                <a:chExt cx="12266" cy="4430842"/>
              </a:xfrm>
            </p:grpSpPr>
            <p:cxnSp>
              <p:nvCxnSpPr>
                <p:cNvPr id="128" name="直線コネクタ 127">
                  <a:extLst>
                    <a:ext uri="{FF2B5EF4-FFF2-40B4-BE49-F238E27FC236}">
                      <a16:creationId xmlns:a16="http://schemas.microsoft.com/office/drawing/2014/main" id="{2DDCD7B9-32A8-0B26-8B76-AD5E212D175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7462" y="1214760"/>
                  <a:ext cx="12266" cy="116703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29" name="直線コネクタ 128">
                  <a:extLst>
                    <a:ext uri="{FF2B5EF4-FFF2-40B4-BE49-F238E27FC236}">
                      <a16:creationId xmlns:a16="http://schemas.microsoft.com/office/drawing/2014/main" id="{002E2F84-6504-1D54-0C66-6A52C607E43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8827" y="5554858"/>
                  <a:ext cx="9537" cy="90744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119" name="グループ化 118">
                <a:extLst>
                  <a:ext uri="{FF2B5EF4-FFF2-40B4-BE49-F238E27FC236}">
                    <a16:creationId xmlns:a16="http://schemas.microsoft.com/office/drawing/2014/main" id="{44091E3D-DEE9-3BD5-3A2A-853766327C06}"/>
                  </a:ext>
                </a:extLst>
              </p:cNvPr>
              <p:cNvGrpSpPr/>
              <p:nvPr/>
            </p:nvGrpSpPr>
            <p:grpSpPr>
              <a:xfrm rot="720000">
                <a:off x="6076606" y="1214760"/>
                <a:ext cx="12266" cy="4430842"/>
                <a:chOff x="6077462" y="1214760"/>
                <a:chExt cx="12266" cy="4430842"/>
              </a:xfrm>
            </p:grpSpPr>
            <p:cxnSp>
              <p:nvCxnSpPr>
                <p:cNvPr id="126" name="直線コネクタ 125">
                  <a:extLst>
                    <a:ext uri="{FF2B5EF4-FFF2-40B4-BE49-F238E27FC236}">
                      <a16:creationId xmlns:a16="http://schemas.microsoft.com/office/drawing/2014/main" id="{1732F7F5-960B-779C-10B7-FAC9CE8975E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7462" y="1214760"/>
                  <a:ext cx="12266" cy="116703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27" name="直線コネクタ 126">
                  <a:extLst>
                    <a:ext uri="{FF2B5EF4-FFF2-40B4-BE49-F238E27FC236}">
                      <a16:creationId xmlns:a16="http://schemas.microsoft.com/office/drawing/2014/main" id="{A7000326-46B2-54B3-0BED-0AEF980128A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8827" y="5554858"/>
                  <a:ext cx="9537" cy="90744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120" name="グループ化 119">
                <a:extLst>
                  <a:ext uri="{FF2B5EF4-FFF2-40B4-BE49-F238E27FC236}">
                    <a16:creationId xmlns:a16="http://schemas.microsoft.com/office/drawing/2014/main" id="{678A2011-3CAF-4D2F-E48E-7BFF7208926C}"/>
                  </a:ext>
                </a:extLst>
              </p:cNvPr>
              <p:cNvGrpSpPr/>
              <p:nvPr/>
            </p:nvGrpSpPr>
            <p:grpSpPr>
              <a:xfrm rot="1080000">
                <a:off x="6080327" y="1214760"/>
                <a:ext cx="12266" cy="4430842"/>
                <a:chOff x="6077462" y="1214760"/>
                <a:chExt cx="12266" cy="4430842"/>
              </a:xfrm>
            </p:grpSpPr>
            <p:cxnSp>
              <p:nvCxnSpPr>
                <p:cNvPr id="124" name="直線コネクタ 123">
                  <a:extLst>
                    <a:ext uri="{FF2B5EF4-FFF2-40B4-BE49-F238E27FC236}">
                      <a16:creationId xmlns:a16="http://schemas.microsoft.com/office/drawing/2014/main" id="{540A8DC1-2BCA-E76D-4A6F-B3AFB65B459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7462" y="1214760"/>
                  <a:ext cx="12266" cy="116703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25" name="直線コネクタ 124">
                  <a:extLst>
                    <a:ext uri="{FF2B5EF4-FFF2-40B4-BE49-F238E27FC236}">
                      <a16:creationId xmlns:a16="http://schemas.microsoft.com/office/drawing/2014/main" id="{FB7032C9-8AF9-A78C-D627-D0D1956CA19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8827" y="5554858"/>
                  <a:ext cx="9537" cy="90744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121" name="グループ化 120">
                <a:extLst>
                  <a:ext uri="{FF2B5EF4-FFF2-40B4-BE49-F238E27FC236}">
                    <a16:creationId xmlns:a16="http://schemas.microsoft.com/office/drawing/2014/main" id="{C136B19F-A30C-EFA3-85B1-8B86068ACDB1}"/>
                  </a:ext>
                </a:extLst>
              </p:cNvPr>
              <p:cNvGrpSpPr/>
              <p:nvPr/>
            </p:nvGrpSpPr>
            <p:grpSpPr>
              <a:xfrm rot="1440000">
                <a:off x="6080032" y="1214759"/>
                <a:ext cx="12266" cy="4430842"/>
                <a:chOff x="6077462" y="1214760"/>
                <a:chExt cx="12266" cy="4430842"/>
              </a:xfrm>
            </p:grpSpPr>
            <p:cxnSp>
              <p:nvCxnSpPr>
                <p:cNvPr id="122" name="直線コネクタ 121">
                  <a:extLst>
                    <a:ext uri="{FF2B5EF4-FFF2-40B4-BE49-F238E27FC236}">
                      <a16:creationId xmlns:a16="http://schemas.microsoft.com/office/drawing/2014/main" id="{A6318F58-CF9E-416C-BF8F-109652FD46E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7462" y="1214760"/>
                  <a:ext cx="12266" cy="116703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23" name="直線コネクタ 122">
                  <a:extLst>
                    <a:ext uri="{FF2B5EF4-FFF2-40B4-BE49-F238E27FC236}">
                      <a16:creationId xmlns:a16="http://schemas.microsoft.com/office/drawing/2014/main" id="{99C081A3-460E-DDB9-D79F-1490C2ED8BA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8827" y="5554858"/>
                  <a:ext cx="9537" cy="90744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  <p:grpSp>
          <p:nvGrpSpPr>
            <p:cNvPr id="101" name="グループ化 100">
              <a:extLst>
                <a:ext uri="{FF2B5EF4-FFF2-40B4-BE49-F238E27FC236}">
                  <a16:creationId xmlns:a16="http://schemas.microsoft.com/office/drawing/2014/main" id="{F27B3099-C890-BDE1-CBA2-35E098004158}"/>
                </a:ext>
              </a:extLst>
            </p:cNvPr>
            <p:cNvGrpSpPr/>
            <p:nvPr/>
          </p:nvGrpSpPr>
          <p:grpSpPr>
            <a:xfrm rot="1800000">
              <a:off x="6076791" y="1214438"/>
              <a:ext cx="15987" cy="4431414"/>
              <a:chOff x="6076606" y="1214438"/>
              <a:chExt cx="15987" cy="4431414"/>
            </a:xfrm>
          </p:grpSpPr>
          <p:grpSp>
            <p:nvGrpSpPr>
              <p:cNvPr id="102" name="グループ化 101">
                <a:extLst>
                  <a:ext uri="{FF2B5EF4-FFF2-40B4-BE49-F238E27FC236}">
                    <a16:creationId xmlns:a16="http://schemas.microsoft.com/office/drawing/2014/main" id="{FEEFD0C4-2484-4F4A-11B2-CE5BD1454DB3}"/>
                  </a:ext>
                </a:extLst>
              </p:cNvPr>
              <p:cNvGrpSpPr/>
              <p:nvPr/>
            </p:nvGrpSpPr>
            <p:grpSpPr>
              <a:xfrm>
                <a:off x="6083595" y="1214438"/>
                <a:ext cx="0" cy="4431414"/>
                <a:chOff x="6083595" y="1214438"/>
                <a:chExt cx="0" cy="4431414"/>
              </a:xfrm>
            </p:grpSpPr>
            <p:cxnSp>
              <p:nvCxnSpPr>
                <p:cNvPr id="115" name="直線コネクタ 114">
                  <a:extLst>
                    <a:ext uri="{FF2B5EF4-FFF2-40B4-BE49-F238E27FC236}">
                      <a16:creationId xmlns:a16="http://schemas.microsoft.com/office/drawing/2014/main" id="{BA395ADB-6D15-716D-EC64-7D89F887665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083595" y="1214438"/>
                  <a:ext cx="0" cy="190500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16" name="直線コネクタ 115">
                  <a:extLst>
                    <a:ext uri="{FF2B5EF4-FFF2-40B4-BE49-F238E27FC236}">
                      <a16:creationId xmlns:a16="http://schemas.microsoft.com/office/drawing/2014/main" id="{A253C518-430F-03B0-3869-E30A011C884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083595" y="5455352"/>
                  <a:ext cx="0" cy="190500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103" name="グループ化 102">
                <a:extLst>
                  <a:ext uri="{FF2B5EF4-FFF2-40B4-BE49-F238E27FC236}">
                    <a16:creationId xmlns:a16="http://schemas.microsoft.com/office/drawing/2014/main" id="{F9B82E38-C196-A3CF-325C-FD8B15925165}"/>
                  </a:ext>
                </a:extLst>
              </p:cNvPr>
              <p:cNvGrpSpPr/>
              <p:nvPr/>
            </p:nvGrpSpPr>
            <p:grpSpPr>
              <a:xfrm rot="360000">
                <a:off x="6077458" y="1214760"/>
                <a:ext cx="12266" cy="4430842"/>
                <a:chOff x="6077462" y="1214760"/>
                <a:chExt cx="12266" cy="4430842"/>
              </a:xfrm>
            </p:grpSpPr>
            <p:cxnSp>
              <p:nvCxnSpPr>
                <p:cNvPr id="113" name="直線コネクタ 112">
                  <a:extLst>
                    <a:ext uri="{FF2B5EF4-FFF2-40B4-BE49-F238E27FC236}">
                      <a16:creationId xmlns:a16="http://schemas.microsoft.com/office/drawing/2014/main" id="{5F3293AF-7B8D-57B9-43F1-2C62F84B5CA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7462" y="1214760"/>
                  <a:ext cx="12266" cy="116703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14" name="直線コネクタ 113">
                  <a:extLst>
                    <a:ext uri="{FF2B5EF4-FFF2-40B4-BE49-F238E27FC236}">
                      <a16:creationId xmlns:a16="http://schemas.microsoft.com/office/drawing/2014/main" id="{6E86ED27-2080-F839-04B1-3E14C18E7CA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8827" y="5554858"/>
                  <a:ext cx="9537" cy="90744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104" name="グループ化 103">
                <a:extLst>
                  <a:ext uri="{FF2B5EF4-FFF2-40B4-BE49-F238E27FC236}">
                    <a16:creationId xmlns:a16="http://schemas.microsoft.com/office/drawing/2014/main" id="{4B53DFF0-2E11-D888-B348-64BB02BBC5D8}"/>
                  </a:ext>
                </a:extLst>
              </p:cNvPr>
              <p:cNvGrpSpPr/>
              <p:nvPr/>
            </p:nvGrpSpPr>
            <p:grpSpPr>
              <a:xfrm rot="720000">
                <a:off x="6076606" y="1214760"/>
                <a:ext cx="12266" cy="4430842"/>
                <a:chOff x="6077462" y="1214760"/>
                <a:chExt cx="12266" cy="4430842"/>
              </a:xfrm>
            </p:grpSpPr>
            <p:cxnSp>
              <p:nvCxnSpPr>
                <p:cNvPr id="111" name="直線コネクタ 110">
                  <a:extLst>
                    <a:ext uri="{FF2B5EF4-FFF2-40B4-BE49-F238E27FC236}">
                      <a16:creationId xmlns:a16="http://schemas.microsoft.com/office/drawing/2014/main" id="{6DBE3209-815D-8ACC-80AE-39C41F2728D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7462" y="1214760"/>
                  <a:ext cx="12266" cy="116703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12" name="直線コネクタ 111">
                  <a:extLst>
                    <a:ext uri="{FF2B5EF4-FFF2-40B4-BE49-F238E27FC236}">
                      <a16:creationId xmlns:a16="http://schemas.microsoft.com/office/drawing/2014/main" id="{482794ED-6286-AD61-5C81-DA79F020B20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8827" y="5554858"/>
                  <a:ext cx="9537" cy="90744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105" name="グループ化 104">
                <a:extLst>
                  <a:ext uri="{FF2B5EF4-FFF2-40B4-BE49-F238E27FC236}">
                    <a16:creationId xmlns:a16="http://schemas.microsoft.com/office/drawing/2014/main" id="{641C15ED-61DC-DC3C-C557-F6FD5C5C425F}"/>
                  </a:ext>
                </a:extLst>
              </p:cNvPr>
              <p:cNvGrpSpPr/>
              <p:nvPr/>
            </p:nvGrpSpPr>
            <p:grpSpPr>
              <a:xfrm rot="1080000">
                <a:off x="6080327" y="1214760"/>
                <a:ext cx="12266" cy="4430842"/>
                <a:chOff x="6077462" y="1214760"/>
                <a:chExt cx="12266" cy="4430842"/>
              </a:xfrm>
            </p:grpSpPr>
            <p:cxnSp>
              <p:nvCxnSpPr>
                <p:cNvPr id="109" name="直線コネクタ 108">
                  <a:extLst>
                    <a:ext uri="{FF2B5EF4-FFF2-40B4-BE49-F238E27FC236}">
                      <a16:creationId xmlns:a16="http://schemas.microsoft.com/office/drawing/2014/main" id="{B57E850D-502A-9DAF-03A5-F91C4838945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7462" y="1214760"/>
                  <a:ext cx="12266" cy="116703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10" name="直線コネクタ 109">
                  <a:extLst>
                    <a:ext uri="{FF2B5EF4-FFF2-40B4-BE49-F238E27FC236}">
                      <a16:creationId xmlns:a16="http://schemas.microsoft.com/office/drawing/2014/main" id="{86D4709E-A31D-9257-1BE8-821A500B309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8827" y="5554858"/>
                  <a:ext cx="9537" cy="90744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106" name="グループ化 105">
                <a:extLst>
                  <a:ext uri="{FF2B5EF4-FFF2-40B4-BE49-F238E27FC236}">
                    <a16:creationId xmlns:a16="http://schemas.microsoft.com/office/drawing/2014/main" id="{54AF4ACA-F326-3EF7-068C-A28C4025BFEE}"/>
                  </a:ext>
                </a:extLst>
              </p:cNvPr>
              <p:cNvGrpSpPr/>
              <p:nvPr/>
            </p:nvGrpSpPr>
            <p:grpSpPr>
              <a:xfrm rot="1440000">
                <a:off x="6080032" y="1214759"/>
                <a:ext cx="12266" cy="4430842"/>
                <a:chOff x="6077462" y="1214760"/>
                <a:chExt cx="12266" cy="4430842"/>
              </a:xfrm>
            </p:grpSpPr>
            <p:cxnSp>
              <p:nvCxnSpPr>
                <p:cNvPr id="107" name="直線コネクタ 106">
                  <a:extLst>
                    <a:ext uri="{FF2B5EF4-FFF2-40B4-BE49-F238E27FC236}">
                      <a16:creationId xmlns:a16="http://schemas.microsoft.com/office/drawing/2014/main" id="{2D0B6770-04AE-5EB1-B0A2-89AEE3CCA53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7462" y="1214760"/>
                  <a:ext cx="12266" cy="116703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08" name="直線コネクタ 107">
                  <a:extLst>
                    <a:ext uri="{FF2B5EF4-FFF2-40B4-BE49-F238E27FC236}">
                      <a16:creationId xmlns:a16="http://schemas.microsoft.com/office/drawing/2014/main" id="{A10DC5DC-EA88-7F01-E48B-E8D8E537B71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8827" y="5554858"/>
                  <a:ext cx="9537" cy="90744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</p:grpSp>
    </p:spTree>
    <p:extLst>
      <p:ext uri="{BB962C8B-B14F-4D97-AF65-F5344CB8AC3E}">
        <p14:creationId xmlns:p14="http://schemas.microsoft.com/office/powerpoint/2010/main" val="60264342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1DA602-0BF5-59E7-5AA6-3F359DD7CB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グループ化 34">
            <a:extLst>
              <a:ext uri="{FF2B5EF4-FFF2-40B4-BE49-F238E27FC236}">
                <a16:creationId xmlns:a16="http://schemas.microsoft.com/office/drawing/2014/main" id="{4D2D24B5-9F4B-B53E-A9F8-B09FE7405E45}"/>
              </a:ext>
            </a:extLst>
          </p:cNvPr>
          <p:cNvGrpSpPr/>
          <p:nvPr/>
        </p:nvGrpSpPr>
        <p:grpSpPr>
          <a:xfrm>
            <a:off x="3796670" y="1142073"/>
            <a:ext cx="4573849" cy="4573849"/>
            <a:chOff x="3796670" y="1142073"/>
            <a:chExt cx="4573849" cy="4573849"/>
          </a:xfrm>
        </p:grpSpPr>
        <p:pic>
          <p:nvPicPr>
            <p:cNvPr id="26" name="図 25" descr="時計, 写真, 道路, 座る が含まれている画像&#10;&#10;AI 生成コンテンツは誤りを含む可能性があります。">
              <a:extLst>
                <a:ext uri="{FF2B5EF4-FFF2-40B4-BE49-F238E27FC236}">
                  <a16:creationId xmlns:a16="http://schemas.microsoft.com/office/drawing/2014/main" id="{D470DFB4-3274-F001-DFC3-BDD5E0EBE20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96670" y="1142073"/>
              <a:ext cx="4573849" cy="4573849"/>
            </a:xfrm>
            <a:prstGeom prst="rect">
              <a:avLst/>
            </a:prstGeom>
          </p:spPr>
        </p:pic>
        <p:sp>
          <p:nvSpPr>
            <p:cNvPr id="27" name="正方形/長方形 26">
              <a:extLst>
                <a:ext uri="{FF2B5EF4-FFF2-40B4-BE49-F238E27FC236}">
                  <a16:creationId xmlns:a16="http://schemas.microsoft.com/office/drawing/2014/main" id="{104DAA67-7D60-1F5F-BD80-A993CD9A1C70}"/>
                </a:ext>
              </a:extLst>
            </p:cNvPr>
            <p:cNvSpPr/>
            <p:nvPr/>
          </p:nvSpPr>
          <p:spPr>
            <a:xfrm>
              <a:off x="7031829" y="3810000"/>
              <a:ext cx="940596" cy="356079"/>
            </a:xfrm>
            <a:prstGeom prst="rect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effectLst>
                  <a:glow rad="127000">
                    <a:srgbClr val="FFC000">
                      <a:alpha val="50000"/>
                    </a:srgbClr>
                  </a:glow>
                </a:effectLst>
              </a:endParaRPr>
            </a:p>
          </p:txBody>
        </p:sp>
        <p:sp>
          <p:nvSpPr>
            <p:cNvPr id="33" name="正方形/長方形 32">
              <a:extLst>
                <a:ext uri="{FF2B5EF4-FFF2-40B4-BE49-F238E27FC236}">
                  <a16:creationId xmlns:a16="http://schemas.microsoft.com/office/drawing/2014/main" id="{9C34B62E-63FC-81AD-B9AB-4198077C79A2}"/>
                </a:ext>
              </a:extLst>
            </p:cNvPr>
            <p:cNvSpPr/>
            <p:nvPr/>
          </p:nvSpPr>
          <p:spPr>
            <a:xfrm>
              <a:off x="4471455" y="3810000"/>
              <a:ext cx="940596" cy="356079"/>
            </a:xfrm>
            <a:prstGeom prst="rect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effectLst>
                  <a:glow rad="127000">
                    <a:srgbClr val="FFC000">
                      <a:alpha val="50000"/>
                    </a:srgbClr>
                  </a:glow>
                </a:effectLst>
              </a:endParaRPr>
            </a:p>
          </p:txBody>
        </p:sp>
        <p:sp>
          <p:nvSpPr>
            <p:cNvPr id="34" name="正方形/長方形 33">
              <a:extLst>
                <a:ext uri="{FF2B5EF4-FFF2-40B4-BE49-F238E27FC236}">
                  <a16:creationId xmlns:a16="http://schemas.microsoft.com/office/drawing/2014/main" id="{5D282226-EC3A-6DDB-4279-A5D8B8DDB499}"/>
                </a:ext>
              </a:extLst>
            </p:cNvPr>
            <p:cNvSpPr/>
            <p:nvPr/>
          </p:nvSpPr>
          <p:spPr>
            <a:xfrm>
              <a:off x="5616444" y="4884767"/>
              <a:ext cx="940596" cy="356079"/>
            </a:xfrm>
            <a:prstGeom prst="rect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effectLst>
                  <a:glow rad="127000">
                    <a:srgbClr val="FFC000">
                      <a:alpha val="50000"/>
                    </a:srgbClr>
                  </a:glow>
                </a:effectLst>
              </a:endParaRPr>
            </a:p>
          </p:txBody>
        </p:sp>
      </p:grpSp>
      <p:pic>
        <p:nvPicPr>
          <p:cNvPr id="1026" name="Picture 2" descr="巨大な星の死”から「太陽が生まれた」という衝撃の事実 | 超圧縮 地球生物全史 | ダイヤモンド・オンライン">
            <a:extLst>
              <a:ext uri="{FF2B5EF4-FFF2-40B4-BE49-F238E27FC236}">
                <a16:creationId xmlns:a16="http://schemas.microsoft.com/office/drawing/2014/main" id="{3F186C60-3D67-71CD-42B1-D68E98F0722C}"/>
              </a:ext>
            </a:extLst>
          </p:cNvPr>
          <p:cNvPicPr>
            <a:picLocks noChangeArrowheads="1"/>
          </p:cNvPicPr>
          <p:nvPr/>
        </p:nvPicPr>
        <p:blipFill rotWithShape="1">
          <a:blip r:embed="rId3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02" t="1621" r="24476" b="1211"/>
          <a:stretch>
            <a:fillRect/>
          </a:stretch>
        </p:blipFill>
        <p:spPr bwMode="auto">
          <a:xfrm>
            <a:off x="3900490" y="1257297"/>
            <a:ext cx="4357688" cy="432435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楕円 5">
            <a:extLst>
              <a:ext uri="{FF2B5EF4-FFF2-40B4-BE49-F238E27FC236}">
                <a16:creationId xmlns:a16="http://schemas.microsoft.com/office/drawing/2014/main" id="{2B923DD8-E564-0157-46EE-633C1B02CF11}"/>
              </a:ext>
            </a:extLst>
          </p:cNvPr>
          <p:cNvSpPr/>
          <p:nvPr/>
        </p:nvSpPr>
        <p:spPr>
          <a:xfrm>
            <a:off x="3871505" y="1216909"/>
            <a:ext cx="4424182" cy="4424180"/>
          </a:xfrm>
          <a:prstGeom prst="ellipse">
            <a:avLst/>
          </a:prstGeom>
          <a:noFill/>
          <a:ln w="0">
            <a:solidFill>
              <a:srgbClr val="FFC000">
                <a:alpha val="51000"/>
              </a:srgb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A42D1738-3892-1767-9E0D-7FAA534C8359}"/>
              </a:ext>
            </a:extLst>
          </p:cNvPr>
          <p:cNvSpPr txBox="1"/>
          <p:nvPr/>
        </p:nvSpPr>
        <p:spPr>
          <a:xfrm>
            <a:off x="5779979" y="2045583"/>
            <a:ext cx="5982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dirty="0">
                <a:solidFill>
                  <a:srgbClr val="FFC000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Sun</a:t>
            </a:r>
            <a:endParaRPr kumimoji="1" lang="ja-JP" altLang="en-US" dirty="0">
              <a:solidFill>
                <a:srgbClr val="FFC000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BBDCCA36-9964-B27F-CDDB-FDC9B1A181EF}"/>
              </a:ext>
            </a:extLst>
          </p:cNvPr>
          <p:cNvSpPr txBox="1"/>
          <p:nvPr/>
        </p:nvSpPr>
        <p:spPr>
          <a:xfrm>
            <a:off x="5789598" y="1311897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A57BA6B2-FE6F-8F71-9AA1-45EA95174658}"/>
              </a:ext>
            </a:extLst>
          </p:cNvPr>
          <p:cNvSpPr txBox="1"/>
          <p:nvPr/>
        </p:nvSpPr>
        <p:spPr>
          <a:xfrm>
            <a:off x="6810982" y="1590856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A0FE83AF-909C-6018-756B-CEFE9E06A4FF}"/>
              </a:ext>
            </a:extLst>
          </p:cNvPr>
          <p:cNvSpPr txBox="1"/>
          <p:nvPr/>
        </p:nvSpPr>
        <p:spPr>
          <a:xfrm>
            <a:off x="7498500" y="2230249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EE901BBA-EBF3-9A94-8EB7-0B96C9CA7610}"/>
              </a:ext>
            </a:extLst>
          </p:cNvPr>
          <p:cNvSpPr txBox="1"/>
          <p:nvPr/>
        </p:nvSpPr>
        <p:spPr>
          <a:xfrm>
            <a:off x="7760349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3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517E4BEE-707B-2432-8A4E-8C7398528141}"/>
              </a:ext>
            </a:extLst>
          </p:cNvPr>
          <p:cNvSpPr txBox="1"/>
          <p:nvPr/>
        </p:nvSpPr>
        <p:spPr>
          <a:xfrm>
            <a:off x="7498500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4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66376506-7E40-993C-9CB0-2CBDFBA9D2DF}"/>
              </a:ext>
            </a:extLst>
          </p:cNvPr>
          <p:cNvSpPr txBox="1"/>
          <p:nvPr/>
        </p:nvSpPr>
        <p:spPr>
          <a:xfrm>
            <a:off x="6840911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5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9FEC9B5A-E844-E937-58CA-A50CF78356D0}"/>
              </a:ext>
            </a:extLst>
          </p:cNvPr>
          <p:cNvSpPr txBox="1"/>
          <p:nvPr/>
        </p:nvSpPr>
        <p:spPr>
          <a:xfrm>
            <a:off x="5891332" y="504650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6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1650C439-F8BD-69A6-225A-EE4070444701}"/>
              </a:ext>
            </a:extLst>
          </p:cNvPr>
          <p:cNvSpPr txBox="1"/>
          <p:nvPr/>
        </p:nvSpPr>
        <p:spPr>
          <a:xfrm>
            <a:off x="4941753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7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5D18DE41-51D1-ED91-554F-3923C1BBE68C}"/>
              </a:ext>
            </a:extLst>
          </p:cNvPr>
          <p:cNvSpPr txBox="1"/>
          <p:nvPr/>
        </p:nvSpPr>
        <p:spPr>
          <a:xfrm>
            <a:off x="4311665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8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2CB166D7-E76B-799B-F426-428191D472E9}"/>
              </a:ext>
            </a:extLst>
          </p:cNvPr>
          <p:cNvSpPr txBox="1"/>
          <p:nvPr/>
        </p:nvSpPr>
        <p:spPr>
          <a:xfrm>
            <a:off x="4049816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9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F3E71923-95BB-971A-AD13-2C81C3A5CDBA}"/>
              </a:ext>
            </a:extLst>
          </p:cNvPr>
          <p:cNvSpPr txBox="1"/>
          <p:nvPr/>
        </p:nvSpPr>
        <p:spPr>
          <a:xfrm>
            <a:off x="4311665" y="2230249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10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69646FD4-DF4A-1B83-D2B5-9E2B7C945596}"/>
              </a:ext>
            </a:extLst>
          </p:cNvPr>
          <p:cNvSpPr txBox="1"/>
          <p:nvPr/>
        </p:nvSpPr>
        <p:spPr>
          <a:xfrm>
            <a:off x="4845108" y="1590856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7A7C6B18-6E37-64F6-12E2-0BA0546F629C}"/>
              </a:ext>
            </a:extLst>
          </p:cNvPr>
          <p:cNvSpPr txBox="1"/>
          <p:nvPr/>
        </p:nvSpPr>
        <p:spPr>
          <a:xfrm>
            <a:off x="4737585" y="4083749"/>
            <a:ext cx="6254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STEP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6D155D14-8813-95FC-C09B-A2CA31F2E182}"/>
              </a:ext>
            </a:extLst>
          </p:cNvPr>
          <p:cNvSpPr txBox="1"/>
          <p:nvPr/>
        </p:nvSpPr>
        <p:spPr>
          <a:xfrm>
            <a:off x="6831329" y="4083750"/>
            <a:ext cx="5581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BPM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08C60609-9B4F-F585-1D69-680E41864434}"/>
              </a:ext>
            </a:extLst>
          </p:cNvPr>
          <p:cNvSpPr txBox="1"/>
          <p:nvPr/>
        </p:nvSpPr>
        <p:spPr>
          <a:xfrm>
            <a:off x="5589231" y="4605815"/>
            <a:ext cx="9989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BATTERY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36438D53-5FC1-5056-58CB-B02E0838527E}"/>
              </a:ext>
            </a:extLst>
          </p:cNvPr>
          <p:cNvSpPr txBox="1"/>
          <p:nvPr/>
        </p:nvSpPr>
        <p:spPr>
          <a:xfrm>
            <a:off x="5919508" y="1696302"/>
            <a:ext cx="3529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/</a:t>
            </a:r>
            <a:endParaRPr kumimoji="1" lang="ja-JP" altLang="en-US" sz="2400" dirty="0">
              <a:solidFill>
                <a:srgbClr val="FF0000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grpSp>
        <p:nvGrpSpPr>
          <p:cNvPr id="65" name="グループ化 64">
            <a:extLst>
              <a:ext uri="{FF2B5EF4-FFF2-40B4-BE49-F238E27FC236}">
                <a16:creationId xmlns:a16="http://schemas.microsoft.com/office/drawing/2014/main" id="{B77A9DFB-2760-9ECD-336C-2F79F0F3CC6B}"/>
              </a:ext>
            </a:extLst>
          </p:cNvPr>
          <p:cNvGrpSpPr/>
          <p:nvPr/>
        </p:nvGrpSpPr>
        <p:grpSpPr>
          <a:xfrm>
            <a:off x="6076606" y="1214438"/>
            <a:ext cx="16172" cy="4431414"/>
            <a:chOff x="6076606" y="1214438"/>
            <a:chExt cx="16172" cy="4431414"/>
          </a:xfrm>
        </p:grpSpPr>
        <p:grpSp>
          <p:nvGrpSpPr>
            <p:cNvPr id="48" name="グループ化 47">
              <a:extLst>
                <a:ext uri="{FF2B5EF4-FFF2-40B4-BE49-F238E27FC236}">
                  <a16:creationId xmlns:a16="http://schemas.microsoft.com/office/drawing/2014/main" id="{0F1E2E76-4FD3-7088-F103-32853B7FFB77}"/>
                </a:ext>
              </a:extLst>
            </p:cNvPr>
            <p:cNvGrpSpPr/>
            <p:nvPr/>
          </p:nvGrpSpPr>
          <p:grpSpPr>
            <a:xfrm>
              <a:off x="6076606" y="1214438"/>
              <a:ext cx="15987" cy="4431414"/>
              <a:chOff x="6076606" y="1214438"/>
              <a:chExt cx="15987" cy="4431414"/>
            </a:xfrm>
          </p:grpSpPr>
          <p:grpSp>
            <p:nvGrpSpPr>
              <p:cNvPr id="29" name="グループ化 28">
                <a:extLst>
                  <a:ext uri="{FF2B5EF4-FFF2-40B4-BE49-F238E27FC236}">
                    <a16:creationId xmlns:a16="http://schemas.microsoft.com/office/drawing/2014/main" id="{2A9B92D4-F22C-3A1C-E36E-C1E4C0486B9F}"/>
                  </a:ext>
                </a:extLst>
              </p:cNvPr>
              <p:cNvGrpSpPr/>
              <p:nvPr/>
            </p:nvGrpSpPr>
            <p:grpSpPr>
              <a:xfrm>
                <a:off x="6083595" y="1214438"/>
                <a:ext cx="0" cy="4431414"/>
                <a:chOff x="6083595" y="1214438"/>
                <a:chExt cx="0" cy="4431414"/>
              </a:xfrm>
            </p:grpSpPr>
            <p:cxnSp>
              <p:nvCxnSpPr>
                <p:cNvPr id="25" name="直線コネクタ 24">
                  <a:extLst>
                    <a:ext uri="{FF2B5EF4-FFF2-40B4-BE49-F238E27FC236}">
                      <a16:creationId xmlns:a16="http://schemas.microsoft.com/office/drawing/2014/main" id="{872097B5-47C2-3344-38F1-21B9DB41C26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083595" y="1214438"/>
                  <a:ext cx="0" cy="190500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28" name="直線コネクタ 27">
                  <a:extLst>
                    <a:ext uri="{FF2B5EF4-FFF2-40B4-BE49-F238E27FC236}">
                      <a16:creationId xmlns:a16="http://schemas.microsoft.com/office/drawing/2014/main" id="{F53E67A2-C2F8-E847-343F-38097524C07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083595" y="5455352"/>
                  <a:ext cx="0" cy="190500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30" name="グループ化 29">
                <a:extLst>
                  <a:ext uri="{FF2B5EF4-FFF2-40B4-BE49-F238E27FC236}">
                    <a16:creationId xmlns:a16="http://schemas.microsoft.com/office/drawing/2014/main" id="{E1D5EF14-D2BF-B022-9F18-EADE691C2BB8}"/>
                  </a:ext>
                </a:extLst>
              </p:cNvPr>
              <p:cNvGrpSpPr/>
              <p:nvPr/>
            </p:nvGrpSpPr>
            <p:grpSpPr>
              <a:xfrm rot="360000">
                <a:off x="6077458" y="1214760"/>
                <a:ext cx="12266" cy="4430842"/>
                <a:chOff x="6077462" y="1214760"/>
                <a:chExt cx="12266" cy="4430842"/>
              </a:xfrm>
            </p:grpSpPr>
            <p:cxnSp>
              <p:nvCxnSpPr>
                <p:cNvPr id="31" name="直線コネクタ 30">
                  <a:extLst>
                    <a:ext uri="{FF2B5EF4-FFF2-40B4-BE49-F238E27FC236}">
                      <a16:creationId xmlns:a16="http://schemas.microsoft.com/office/drawing/2014/main" id="{7FFFB8BD-A889-5A62-7C64-6F19BDC3C2F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7462" y="1214760"/>
                  <a:ext cx="12266" cy="116703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32" name="直線コネクタ 31">
                  <a:extLst>
                    <a:ext uri="{FF2B5EF4-FFF2-40B4-BE49-F238E27FC236}">
                      <a16:creationId xmlns:a16="http://schemas.microsoft.com/office/drawing/2014/main" id="{0F3B4DC2-EDE4-6EC2-4081-623AB4F2E29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8827" y="5554858"/>
                  <a:ext cx="9537" cy="90744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38" name="グループ化 37">
                <a:extLst>
                  <a:ext uri="{FF2B5EF4-FFF2-40B4-BE49-F238E27FC236}">
                    <a16:creationId xmlns:a16="http://schemas.microsoft.com/office/drawing/2014/main" id="{29ED6466-EFB8-4091-25C6-6ADAC8D09A22}"/>
                  </a:ext>
                </a:extLst>
              </p:cNvPr>
              <p:cNvGrpSpPr/>
              <p:nvPr/>
            </p:nvGrpSpPr>
            <p:grpSpPr>
              <a:xfrm rot="720000">
                <a:off x="6076606" y="1214760"/>
                <a:ext cx="12266" cy="4430842"/>
                <a:chOff x="6077462" y="1214760"/>
                <a:chExt cx="12266" cy="4430842"/>
              </a:xfrm>
            </p:grpSpPr>
            <p:cxnSp>
              <p:nvCxnSpPr>
                <p:cNvPr id="39" name="直線コネクタ 38">
                  <a:extLst>
                    <a:ext uri="{FF2B5EF4-FFF2-40B4-BE49-F238E27FC236}">
                      <a16:creationId xmlns:a16="http://schemas.microsoft.com/office/drawing/2014/main" id="{305752A8-334F-3C06-67D8-9C20945A36D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7462" y="1214760"/>
                  <a:ext cx="12266" cy="116703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40" name="直線コネクタ 39">
                  <a:extLst>
                    <a:ext uri="{FF2B5EF4-FFF2-40B4-BE49-F238E27FC236}">
                      <a16:creationId xmlns:a16="http://schemas.microsoft.com/office/drawing/2014/main" id="{D608C521-29A2-8E20-B2F1-FCC104E3F87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8827" y="5554858"/>
                  <a:ext cx="9537" cy="90744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41" name="グループ化 40">
                <a:extLst>
                  <a:ext uri="{FF2B5EF4-FFF2-40B4-BE49-F238E27FC236}">
                    <a16:creationId xmlns:a16="http://schemas.microsoft.com/office/drawing/2014/main" id="{5C9EB387-48C0-8CF0-098C-C2E5A299615B}"/>
                  </a:ext>
                </a:extLst>
              </p:cNvPr>
              <p:cNvGrpSpPr/>
              <p:nvPr/>
            </p:nvGrpSpPr>
            <p:grpSpPr>
              <a:xfrm rot="1080000">
                <a:off x="6080327" y="1214760"/>
                <a:ext cx="12266" cy="4430842"/>
                <a:chOff x="6077462" y="1214760"/>
                <a:chExt cx="12266" cy="4430842"/>
              </a:xfrm>
            </p:grpSpPr>
            <p:cxnSp>
              <p:nvCxnSpPr>
                <p:cNvPr id="42" name="直線コネクタ 41">
                  <a:extLst>
                    <a:ext uri="{FF2B5EF4-FFF2-40B4-BE49-F238E27FC236}">
                      <a16:creationId xmlns:a16="http://schemas.microsoft.com/office/drawing/2014/main" id="{EABAE434-527B-A4FA-5491-907A26A9F99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7462" y="1214760"/>
                  <a:ext cx="12266" cy="116703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43" name="直線コネクタ 42">
                  <a:extLst>
                    <a:ext uri="{FF2B5EF4-FFF2-40B4-BE49-F238E27FC236}">
                      <a16:creationId xmlns:a16="http://schemas.microsoft.com/office/drawing/2014/main" id="{BCBDA8F7-2F5C-F4A6-C57C-AA48B121FA7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8827" y="5554858"/>
                  <a:ext cx="9537" cy="90744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44" name="グループ化 43">
                <a:extLst>
                  <a:ext uri="{FF2B5EF4-FFF2-40B4-BE49-F238E27FC236}">
                    <a16:creationId xmlns:a16="http://schemas.microsoft.com/office/drawing/2014/main" id="{0F76F8CB-EDFA-A9D3-0C8D-DADB83CBE63B}"/>
                  </a:ext>
                </a:extLst>
              </p:cNvPr>
              <p:cNvGrpSpPr/>
              <p:nvPr/>
            </p:nvGrpSpPr>
            <p:grpSpPr>
              <a:xfrm rot="1440000">
                <a:off x="6080032" y="1214759"/>
                <a:ext cx="12266" cy="4430842"/>
                <a:chOff x="6077462" y="1214760"/>
                <a:chExt cx="12266" cy="4430842"/>
              </a:xfrm>
            </p:grpSpPr>
            <p:cxnSp>
              <p:nvCxnSpPr>
                <p:cNvPr id="45" name="直線コネクタ 44">
                  <a:extLst>
                    <a:ext uri="{FF2B5EF4-FFF2-40B4-BE49-F238E27FC236}">
                      <a16:creationId xmlns:a16="http://schemas.microsoft.com/office/drawing/2014/main" id="{A7106EC2-E142-F6CD-F52B-64A1FAA70AE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7462" y="1214760"/>
                  <a:ext cx="12266" cy="116703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46" name="直線コネクタ 45">
                  <a:extLst>
                    <a:ext uri="{FF2B5EF4-FFF2-40B4-BE49-F238E27FC236}">
                      <a16:creationId xmlns:a16="http://schemas.microsoft.com/office/drawing/2014/main" id="{E47B7385-BB61-DBFE-971B-6F3DBADAA34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8827" y="5554858"/>
                  <a:ext cx="9537" cy="90744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  <p:grpSp>
          <p:nvGrpSpPr>
            <p:cNvPr id="49" name="グループ化 48">
              <a:extLst>
                <a:ext uri="{FF2B5EF4-FFF2-40B4-BE49-F238E27FC236}">
                  <a16:creationId xmlns:a16="http://schemas.microsoft.com/office/drawing/2014/main" id="{FF260E7B-234F-CA19-F9F2-4B041FB50D1F}"/>
                </a:ext>
              </a:extLst>
            </p:cNvPr>
            <p:cNvGrpSpPr/>
            <p:nvPr/>
          </p:nvGrpSpPr>
          <p:grpSpPr>
            <a:xfrm rot="1800000">
              <a:off x="6076791" y="1214438"/>
              <a:ext cx="15987" cy="4431414"/>
              <a:chOff x="6076606" y="1214438"/>
              <a:chExt cx="15987" cy="4431414"/>
            </a:xfrm>
          </p:grpSpPr>
          <p:grpSp>
            <p:nvGrpSpPr>
              <p:cNvPr id="50" name="グループ化 49">
                <a:extLst>
                  <a:ext uri="{FF2B5EF4-FFF2-40B4-BE49-F238E27FC236}">
                    <a16:creationId xmlns:a16="http://schemas.microsoft.com/office/drawing/2014/main" id="{BA315109-A52A-6B63-CE53-D0B7D543B6D5}"/>
                  </a:ext>
                </a:extLst>
              </p:cNvPr>
              <p:cNvGrpSpPr/>
              <p:nvPr/>
            </p:nvGrpSpPr>
            <p:grpSpPr>
              <a:xfrm>
                <a:off x="6083595" y="1214438"/>
                <a:ext cx="0" cy="4431414"/>
                <a:chOff x="6083595" y="1214438"/>
                <a:chExt cx="0" cy="4431414"/>
              </a:xfrm>
            </p:grpSpPr>
            <p:cxnSp>
              <p:nvCxnSpPr>
                <p:cNvPr id="63" name="直線コネクタ 62">
                  <a:extLst>
                    <a:ext uri="{FF2B5EF4-FFF2-40B4-BE49-F238E27FC236}">
                      <a16:creationId xmlns:a16="http://schemas.microsoft.com/office/drawing/2014/main" id="{F13C6BA2-342F-7E86-BEDF-2EEE29C50F3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083595" y="1214438"/>
                  <a:ext cx="0" cy="190500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64" name="直線コネクタ 63">
                  <a:extLst>
                    <a:ext uri="{FF2B5EF4-FFF2-40B4-BE49-F238E27FC236}">
                      <a16:creationId xmlns:a16="http://schemas.microsoft.com/office/drawing/2014/main" id="{75E11678-DDC4-98E3-239E-D4F55647BF9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083595" y="5455352"/>
                  <a:ext cx="0" cy="190500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51" name="グループ化 50">
                <a:extLst>
                  <a:ext uri="{FF2B5EF4-FFF2-40B4-BE49-F238E27FC236}">
                    <a16:creationId xmlns:a16="http://schemas.microsoft.com/office/drawing/2014/main" id="{EF96E01D-5B50-E6BE-FA3C-D821563DE572}"/>
                  </a:ext>
                </a:extLst>
              </p:cNvPr>
              <p:cNvGrpSpPr/>
              <p:nvPr/>
            </p:nvGrpSpPr>
            <p:grpSpPr>
              <a:xfrm rot="360000">
                <a:off x="6077458" y="1214760"/>
                <a:ext cx="12266" cy="4430842"/>
                <a:chOff x="6077462" y="1214760"/>
                <a:chExt cx="12266" cy="4430842"/>
              </a:xfrm>
            </p:grpSpPr>
            <p:cxnSp>
              <p:nvCxnSpPr>
                <p:cNvPr id="61" name="直線コネクタ 60">
                  <a:extLst>
                    <a:ext uri="{FF2B5EF4-FFF2-40B4-BE49-F238E27FC236}">
                      <a16:creationId xmlns:a16="http://schemas.microsoft.com/office/drawing/2014/main" id="{39FC7337-59FB-4EED-F96A-BDF3CE15BEC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7462" y="1214760"/>
                  <a:ext cx="12266" cy="116703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62" name="直線コネクタ 61">
                  <a:extLst>
                    <a:ext uri="{FF2B5EF4-FFF2-40B4-BE49-F238E27FC236}">
                      <a16:creationId xmlns:a16="http://schemas.microsoft.com/office/drawing/2014/main" id="{8458DFD8-646F-ECD0-9A1C-0A659CBA39B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8827" y="5554858"/>
                  <a:ext cx="9537" cy="90744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52" name="グループ化 51">
                <a:extLst>
                  <a:ext uri="{FF2B5EF4-FFF2-40B4-BE49-F238E27FC236}">
                    <a16:creationId xmlns:a16="http://schemas.microsoft.com/office/drawing/2014/main" id="{C8B2C3CF-CAF9-2828-AA51-86BE08A08E2B}"/>
                  </a:ext>
                </a:extLst>
              </p:cNvPr>
              <p:cNvGrpSpPr/>
              <p:nvPr/>
            </p:nvGrpSpPr>
            <p:grpSpPr>
              <a:xfrm rot="720000">
                <a:off x="6076606" y="1214760"/>
                <a:ext cx="12266" cy="4430842"/>
                <a:chOff x="6077462" y="1214760"/>
                <a:chExt cx="12266" cy="4430842"/>
              </a:xfrm>
            </p:grpSpPr>
            <p:cxnSp>
              <p:nvCxnSpPr>
                <p:cNvPr id="59" name="直線コネクタ 58">
                  <a:extLst>
                    <a:ext uri="{FF2B5EF4-FFF2-40B4-BE49-F238E27FC236}">
                      <a16:creationId xmlns:a16="http://schemas.microsoft.com/office/drawing/2014/main" id="{5F07096B-EB93-9A80-1DA1-76129F5FE76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7462" y="1214760"/>
                  <a:ext cx="12266" cy="116703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60" name="直線コネクタ 59">
                  <a:extLst>
                    <a:ext uri="{FF2B5EF4-FFF2-40B4-BE49-F238E27FC236}">
                      <a16:creationId xmlns:a16="http://schemas.microsoft.com/office/drawing/2014/main" id="{62B3D705-2948-7748-5B09-59072B9ECA6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8827" y="5554858"/>
                  <a:ext cx="9537" cy="90744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53" name="グループ化 52">
                <a:extLst>
                  <a:ext uri="{FF2B5EF4-FFF2-40B4-BE49-F238E27FC236}">
                    <a16:creationId xmlns:a16="http://schemas.microsoft.com/office/drawing/2014/main" id="{D9EF1527-B019-CB8E-5588-93862016C807}"/>
                  </a:ext>
                </a:extLst>
              </p:cNvPr>
              <p:cNvGrpSpPr/>
              <p:nvPr/>
            </p:nvGrpSpPr>
            <p:grpSpPr>
              <a:xfrm rot="1080000">
                <a:off x="6080327" y="1214760"/>
                <a:ext cx="12266" cy="4430842"/>
                <a:chOff x="6077462" y="1214760"/>
                <a:chExt cx="12266" cy="4430842"/>
              </a:xfrm>
            </p:grpSpPr>
            <p:cxnSp>
              <p:nvCxnSpPr>
                <p:cNvPr id="57" name="直線コネクタ 56">
                  <a:extLst>
                    <a:ext uri="{FF2B5EF4-FFF2-40B4-BE49-F238E27FC236}">
                      <a16:creationId xmlns:a16="http://schemas.microsoft.com/office/drawing/2014/main" id="{7BED0A23-A676-0C65-F863-6960B9614F9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7462" y="1214760"/>
                  <a:ext cx="12266" cy="116703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58" name="直線コネクタ 57">
                  <a:extLst>
                    <a:ext uri="{FF2B5EF4-FFF2-40B4-BE49-F238E27FC236}">
                      <a16:creationId xmlns:a16="http://schemas.microsoft.com/office/drawing/2014/main" id="{B6C66C5B-428C-CDB1-1C4A-6F7FAB92751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8827" y="5554858"/>
                  <a:ext cx="9537" cy="90744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54" name="グループ化 53">
                <a:extLst>
                  <a:ext uri="{FF2B5EF4-FFF2-40B4-BE49-F238E27FC236}">
                    <a16:creationId xmlns:a16="http://schemas.microsoft.com/office/drawing/2014/main" id="{F18458D7-FBDF-7EC1-0F30-B12A56F82FBC}"/>
                  </a:ext>
                </a:extLst>
              </p:cNvPr>
              <p:cNvGrpSpPr/>
              <p:nvPr/>
            </p:nvGrpSpPr>
            <p:grpSpPr>
              <a:xfrm rot="1440000">
                <a:off x="6080032" y="1214759"/>
                <a:ext cx="12266" cy="4430842"/>
                <a:chOff x="6077462" y="1214760"/>
                <a:chExt cx="12266" cy="4430842"/>
              </a:xfrm>
            </p:grpSpPr>
            <p:cxnSp>
              <p:nvCxnSpPr>
                <p:cNvPr id="55" name="直線コネクタ 54">
                  <a:extLst>
                    <a:ext uri="{FF2B5EF4-FFF2-40B4-BE49-F238E27FC236}">
                      <a16:creationId xmlns:a16="http://schemas.microsoft.com/office/drawing/2014/main" id="{C121520C-23D2-635D-FECA-39C1C3DAA09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7462" y="1214760"/>
                  <a:ext cx="12266" cy="116703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56" name="直線コネクタ 55">
                  <a:extLst>
                    <a:ext uri="{FF2B5EF4-FFF2-40B4-BE49-F238E27FC236}">
                      <a16:creationId xmlns:a16="http://schemas.microsoft.com/office/drawing/2014/main" id="{723E8568-C086-A033-174C-5E6EF1667AE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8827" y="5554858"/>
                  <a:ext cx="9537" cy="90744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</p:grpSp>
      <p:grpSp>
        <p:nvGrpSpPr>
          <p:cNvPr id="66" name="グループ化 65">
            <a:extLst>
              <a:ext uri="{FF2B5EF4-FFF2-40B4-BE49-F238E27FC236}">
                <a16:creationId xmlns:a16="http://schemas.microsoft.com/office/drawing/2014/main" id="{49A24C87-6CE0-C0F5-2CC1-CC411069EA91}"/>
              </a:ext>
            </a:extLst>
          </p:cNvPr>
          <p:cNvGrpSpPr/>
          <p:nvPr/>
        </p:nvGrpSpPr>
        <p:grpSpPr>
          <a:xfrm rot="3600000">
            <a:off x="6075333" y="1214438"/>
            <a:ext cx="16172" cy="4431414"/>
            <a:chOff x="6076606" y="1214438"/>
            <a:chExt cx="16172" cy="4431414"/>
          </a:xfrm>
        </p:grpSpPr>
        <p:grpSp>
          <p:nvGrpSpPr>
            <p:cNvPr id="67" name="グループ化 66">
              <a:extLst>
                <a:ext uri="{FF2B5EF4-FFF2-40B4-BE49-F238E27FC236}">
                  <a16:creationId xmlns:a16="http://schemas.microsoft.com/office/drawing/2014/main" id="{3224AFBC-18A8-5CBD-EC5C-F0ED2A4B5427}"/>
                </a:ext>
              </a:extLst>
            </p:cNvPr>
            <p:cNvGrpSpPr/>
            <p:nvPr/>
          </p:nvGrpSpPr>
          <p:grpSpPr>
            <a:xfrm>
              <a:off x="6076606" y="1214438"/>
              <a:ext cx="15987" cy="4431414"/>
              <a:chOff x="6076606" y="1214438"/>
              <a:chExt cx="15987" cy="4431414"/>
            </a:xfrm>
          </p:grpSpPr>
          <p:grpSp>
            <p:nvGrpSpPr>
              <p:cNvPr id="84" name="グループ化 83">
                <a:extLst>
                  <a:ext uri="{FF2B5EF4-FFF2-40B4-BE49-F238E27FC236}">
                    <a16:creationId xmlns:a16="http://schemas.microsoft.com/office/drawing/2014/main" id="{236818C7-2B88-7559-2290-3B5C97A9B9EE}"/>
                  </a:ext>
                </a:extLst>
              </p:cNvPr>
              <p:cNvGrpSpPr/>
              <p:nvPr/>
            </p:nvGrpSpPr>
            <p:grpSpPr>
              <a:xfrm>
                <a:off x="6083595" y="1214438"/>
                <a:ext cx="0" cy="4431414"/>
                <a:chOff x="6083595" y="1214438"/>
                <a:chExt cx="0" cy="4431414"/>
              </a:xfrm>
            </p:grpSpPr>
            <p:cxnSp>
              <p:nvCxnSpPr>
                <p:cNvPr id="97" name="直線コネクタ 96">
                  <a:extLst>
                    <a:ext uri="{FF2B5EF4-FFF2-40B4-BE49-F238E27FC236}">
                      <a16:creationId xmlns:a16="http://schemas.microsoft.com/office/drawing/2014/main" id="{0B93814D-F0DE-92EF-7423-825739ACB5F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083595" y="1214438"/>
                  <a:ext cx="0" cy="190500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98" name="直線コネクタ 97">
                  <a:extLst>
                    <a:ext uri="{FF2B5EF4-FFF2-40B4-BE49-F238E27FC236}">
                      <a16:creationId xmlns:a16="http://schemas.microsoft.com/office/drawing/2014/main" id="{F70B93A8-756E-484E-0A97-02A4B5D6C8A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083595" y="5455352"/>
                  <a:ext cx="0" cy="190500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85" name="グループ化 84">
                <a:extLst>
                  <a:ext uri="{FF2B5EF4-FFF2-40B4-BE49-F238E27FC236}">
                    <a16:creationId xmlns:a16="http://schemas.microsoft.com/office/drawing/2014/main" id="{259F5061-3CE4-16D2-5F40-0F2962D396AE}"/>
                  </a:ext>
                </a:extLst>
              </p:cNvPr>
              <p:cNvGrpSpPr/>
              <p:nvPr/>
            </p:nvGrpSpPr>
            <p:grpSpPr>
              <a:xfrm rot="360000">
                <a:off x="6077458" y="1214760"/>
                <a:ext cx="12266" cy="4430842"/>
                <a:chOff x="6077462" y="1214760"/>
                <a:chExt cx="12266" cy="4430842"/>
              </a:xfrm>
            </p:grpSpPr>
            <p:cxnSp>
              <p:nvCxnSpPr>
                <p:cNvPr id="95" name="直線コネクタ 94">
                  <a:extLst>
                    <a:ext uri="{FF2B5EF4-FFF2-40B4-BE49-F238E27FC236}">
                      <a16:creationId xmlns:a16="http://schemas.microsoft.com/office/drawing/2014/main" id="{4D5C5E4E-0038-1304-9F03-C2A501E9810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7462" y="1214760"/>
                  <a:ext cx="12266" cy="116703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96" name="直線コネクタ 95">
                  <a:extLst>
                    <a:ext uri="{FF2B5EF4-FFF2-40B4-BE49-F238E27FC236}">
                      <a16:creationId xmlns:a16="http://schemas.microsoft.com/office/drawing/2014/main" id="{81CE7810-1141-605D-1ACC-33BE3B45327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8827" y="5554858"/>
                  <a:ext cx="9537" cy="90744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86" name="グループ化 85">
                <a:extLst>
                  <a:ext uri="{FF2B5EF4-FFF2-40B4-BE49-F238E27FC236}">
                    <a16:creationId xmlns:a16="http://schemas.microsoft.com/office/drawing/2014/main" id="{114BAEC5-8EB2-65F7-D26D-5AB37147A305}"/>
                  </a:ext>
                </a:extLst>
              </p:cNvPr>
              <p:cNvGrpSpPr/>
              <p:nvPr/>
            </p:nvGrpSpPr>
            <p:grpSpPr>
              <a:xfrm rot="720000">
                <a:off x="6076606" y="1214760"/>
                <a:ext cx="12266" cy="4430842"/>
                <a:chOff x="6077462" y="1214760"/>
                <a:chExt cx="12266" cy="4430842"/>
              </a:xfrm>
            </p:grpSpPr>
            <p:cxnSp>
              <p:nvCxnSpPr>
                <p:cNvPr id="93" name="直線コネクタ 92">
                  <a:extLst>
                    <a:ext uri="{FF2B5EF4-FFF2-40B4-BE49-F238E27FC236}">
                      <a16:creationId xmlns:a16="http://schemas.microsoft.com/office/drawing/2014/main" id="{CE790C06-54FD-3CB6-1945-C564B25E4DC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7462" y="1214760"/>
                  <a:ext cx="12266" cy="116703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94" name="直線コネクタ 93">
                  <a:extLst>
                    <a:ext uri="{FF2B5EF4-FFF2-40B4-BE49-F238E27FC236}">
                      <a16:creationId xmlns:a16="http://schemas.microsoft.com/office/drawing/2014/main" id="{5EA71E6C-5A85-1E10-A697-0E3CBCD2138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8827" y="5554858"/>
                  <a:ext cx="9537" cy="90744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87" name="グループ化 86">
                <a:extLst>
                  <a:ext uri="{FF2B5EF4-FFF2-40B4-BE49-F238E27FC236}">
                    <a16:creationId xmlns:a16="http://schemas.microsoft.com/office/drawing/2014/main" id="{B2CA72D6-842B-3FFE-A13B-8CE9140176C5}"/>
                  </a:ext>
                </a:extLst>
              </p:cNvPr>
              <p:cNvGrpSpPr/>
              <p:nvPr/>
            </p:nvGrpSpPr>
            <p:grpSpPr>
              <a:xfrm rot="1080000">
                <a:off x="6080327" y="1214760"/>
                <a:ext cx="12266" cy="4430842"/>
                <a:chOff x="6077462" y="1214760"/>
                <a:chExt cx="12266" cy="4430842"/>
              </a:xfrm>
            </p:grpSpPr>
            <p:cxnSp>
              <p:nvCxnSpPr>
                <p:cNvPr id="91" name="直線コネクタ 90">
                  <a:extLst>
                    <a:ext uri="{FF2B5EF4-FFF2-40B4-BE49-F238E27FC236}">
                      <a16:creationId xmlns:a16="http://schemas.microsoft.com/office/drawing/2014/main" id="{0B8D52A7-5CAA-650A-70F4-B27020AEA7E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7462" y="1214760"/>
                  <a:ext cx="12266" cy="116703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92" name="直線コネクタ 91">
                  <a:extLst>
                    <a:ext uri="{FF2B5EF4-FFF2-40B4-BE49-F238E27FC236}">
                      <a16:creationId xmlns:a16="http://schemas.microsoft.com/office/drawing/2014/main" id="{4D2C024F-69BA-696E-9622-FD6FE2A1E37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8827" y="5554858"/>
                  <a:ext cx="9537" cy="90744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88" name="グループ化 87">
                <a:extLst>
                  <a:ext uri="{FF2B5EF4-FFF2-40B4-BE49-F238E27FC236}">
                    <a16:creationId xmlns:a16="http://schemas.microsoft.com/office/drawing/2014/main" id="{03C24489-243C-5392-A4D0-A2207F051F5C}"/>
                  </a:ext>
                </a:extLst>
              </p:cNvPr>
              <p:cNvGrpSpPr/>
              <p:nvPr/>
            </p:nvGrpSpPr>
            <p:grpSpPr>
              <a:xfrm rot="1440000">
                <a:off x="6080032" y="1214759"/>
                <a:ext cx="12266" cy="4430842"/>
                <a:chOff x="6077462" y="1214760"/>
                <a:chExt cx="12266" cy="4430842"/>
              </a:xfrm>
            </p:grpSpPr>
            <p:cxnSp>
              <p:nvCxnSpPr>
                <p:cNvPr id="89" name="直線コネクタ 88">
                  <a:extLst>
                    <a:ext uri="{FF2B5EF4-FFF2-40B4-BE49-F238E27FC236}">
                      <a16:creationId xmlns:a16="http://schemas.microsoft.com/office/drawing/2014/main" id="{5A301D72-65F9-0F43-A93D-254F5227458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7462" y="1214760"/>
                  <a:ext cx="12266" cy="116703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90" name="直線コネクタ 89">
                  <a:extLst>
                    <a:ext uri="{FF2B5EF4-FFF2-40B4-BE49-F238E27FC236}">
                      <a16:creationId xmlns:a16="http://schemas.microsoft.com/office/drawing/2014/main" id="{DCB73AD8-9345-A700-44F9-FF7031DB9EC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8827" y="5554858"/>
                  <a:ext cx="9537" cy="90744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  <p:grpSp>
          <p:nvGrpSpPr>
            <p:cNvPr id="68" name="グループ化 67">
              <a:extLst>
                <a:ext uri="{FF2B5EF4-FFF2-40B4-BE49-F238E27FC236}">
                  <a16:creationId xmlns:a16="http://schemas.microsoft.com/office/drawing/2014/main" id="{3EC22B2F-57CD-CE31-3295-177464C0B484}"/>
                </a:ext>
              </a:extLst>
            </p:cNvPr>
            <p:cNvGrpSpPr/>
            <p:nvPr/>
          </p:nvGrpSpPr>
          <p:grpSpPr>
            <a:xfrm rot="1800000">
              <a:off x="6076791" y="1214438"/>
              <a:ext cx="15987" cy="4431414"/>
              <a:chOff x="6076606" y="1214438"/>
              <a:chExt cx="15987" cy="4431414"/>
            </a:xfrm>
          </p:grpSpPr>
          <p:grpSp>
            <p:nvGrpSpPr>
              <p:cNvPr id="69" name="グループ化 68">
                <a:extLst>
                  <a:ext uri="{FF2B5EF4-FFF2-40B4-BE49-F238E27FC236}">
                    <a16:creationId xmlns:a16="http://schemas.microsoft.com/office/drawing/2014/main" id="{D3BBB8FF-9DCF-BBCC-4FDD-8AB686963E85}"/>
                  </a:ext>
                </a:extLst>
              </p:cNvPr>
              <p:cNvGrpSpPr/>
              <p:nvPr/>
            </p:nvGrpSpPr>
            <p:grpSpPr>
              <a:xfrm>
                <a:off x="6083595" y="1214438"/>
                <a:ext cx="0" cy="4431414"/>
                <a:chOff x="6083595" y="1214438"/>
                <a:chExt cx="0" cy="4431414"/>
              </a:xfrm>
            </p:grpSpPr>
            <p:cxnSp>
              <p:nvCxnSpPr>
                <p:cNvPr id="82" name="直線コネクタ 81">
                  <a:extLst>
                    <a:ext uri="{FF2B5EF4-FFF2-40B4-BE49-F238E27FC236}">
                      <a16:creationId xmlns:a16="http://schemas.microsoft.com/office/drawing/2014/main" id="{4546F1C5-CE9C-E82D-5195-61B84434409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083595" y="1214438"/>
                  <a:ext cx="0" cy="190500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83" name="直線コネクタ 82">
                  <a:extLst>
                    <a:ext uri="{FF2B5EF4-FFF2-40B4-BE49-F238E27FC236}">
                      <a16:creationId xmlns:a16="http://schemas.microsoft.com/office/drawing/2014/main" id="{AD27218B-7528-47A3-D9E8-C4D448F21EE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083595" y="5455352"/>
                  <a:ext cx="0" cy="190500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70" name="グループ化 69">
                <a:extLst>
                  <a:ext uri="{FF2B5EF4-FFF2-40B4-BE49-F238E27FC236}">
                    <a16:creationId xmlns:a16="http://schemas.microsoft.com/office/drawing/2014/main" id="{2BB10757-B023-99A9-3007-4CAD9D535325}"/>
                  </a:ext>
                </a:extLst>
              </p:cNvPr>
              <p:cNvGrpSpPr/>
              <p:nvPr/>
            </p:nvGrpSpPr>
            <p:grpSpPr>
              <a:xfrm rot="360000">
                <a:off x="6077458" y="1214760"/>
                <a:ext cx="12266" cy="4430842"/>
                <a:chOff x="6077462" y="1214760"/>
                <a:chExt cx="12266" cy="4430842"/>
              </a:xfrm>
            </p:grpSpPr>
            <p:cxnSp>
              <p:nvCxnSpPr>
                <p:cNvPr id="80" name="直線コネクタ 79">
                  <a:extLst>
                    <a:ext uri="{FF2B5EF4-FFF2-40B4-BE49-F238E27FC236}">
                      <a16:creationId xmlns:a16="http://schemas.microsoft.com/office/drawing/2014/main" id="{0FCA72D9-9173-FA4B-D174-8885B40106D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7462" y="1214760"/>
                  <a:ext cx="12266" cy="116703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81" name="直線コネクタ 80">
                  <a:extLst>
                    <a:ext uri="{FF2B5EF4-FFF2-40B4-BE49-F238E27FC236}">
                      <a16:creationId xmlns:a16="http://schemas.microsoft.com/office/drawing/2014/main" id="{F94B9464-6850-3D16-7C17-799130D5829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8827" y="5554858"/>
                  <a:ext cx="9537" cy="90744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71" name="グループ化 70">
                <a:extLst>
                  <a:ext uri="{FF2B5EF4-FFF2-40B4-BE49-F238E27FC236}">
                    <a16:creationId xmlns:a16="http://schemas.microsoft.com/office/drawing/2014/main" id="{5C152BD3-4B3B-FD0A-558A-54E0FE0C847D}"/>
                  </a:ext>
                </a:extLst>
              </p:cNvPr>
              <p:cNvGrpSpPr/>
              <p:nvPr/>
            </p:nvGrpSpPr>
            <p:grpSpPr>
              <a:xfrm rot="720000">
                <a:off x="6076606" y="1214760"/>
                <a:ext cx="12266" cy="4430842"/>
                <a:chOff x="6077462" y="1214760"/>
                <a:chExt cx="12266" cy="4430842"/>
              </a:xfrm>
            </p:grpSpPr>
            <p:cxnSp>
              <p:nvCxnSpPr>
                <p:cNvPr id="78" name="直線コネクタ 77">
                  <a:extLst>
                    <a:ext uri="{FF2B5EF4-FFF2-40B4-BE49-F238E27FC236}">
                      <a16:creationId xmlns:a16="http://schemas.microsoft.com/office/drawing/2014/main" id="{A6485AE3-14B1-426F-49E0-77E710BB64A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7462" y="1214760"/>
                  <a:ext cx="12266" cy="116703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79" name="直線コネクタ 78">
                  <a:extLst>
                    <a:ext uri="{FF2B5EF4-FFF2-40B4-BE49-F238E27FC236}">
                      <a16:creationId xmlns:a16="http://schemas.microsoft.com/office/drawing/2014/main" id="{706140CF-3C65-4BAF-256C-8F8B755890E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8827" y="5554858"/>
                  <a:ext cx="9537" cy="90744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72" name="グループ化 71">
                <a:extLst>
                  <a:ext uri="{FF2B5EF4-FFF2-40B4-BE49-F238E27FC236}">
                    <a16:creationId xmlns:a16="http://schemas.microsoft.com/office/drawing/2014/main" id="{8F55674A-04DD-4C25-D4AF-F1C34ADBAB1D}"/>
                  </a:ext>
                </a:extLst>
              </p:cNvPr>
              <p:cNvGrpSpPr/>
              <p:nvPr/>
            </p:nvGrpSpPr>
            <p:grpSpPr>
              <a:xfrm rot="1080000">
                <a:off x="6080327" y="1214760"/>
                <a:ext cx="12266" cy="4430842"/>
                <a:chOff x="6077462" y="1214760"/>
                <a:chExt cx="12266" cy="4430842"/>
              </a:xfrm>
            </p:grpSpPr>
            <p:cxnSp>
              <p:nvCxnSpPr>
                <p:cNvPr id="76" name="直線コネクタ 75">
                  <a:extLst>
                    <a:ext uri="{FF2B5EF4-FFF2-40B4-BE49-F238E27FC236}">
                      <a16:creationId xmlns:a16="http://schemas.microsoft.com/office/drawing/2014/main" id="{2BD2840B-212C-A3E3-4BFD-5B56BDE99C5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7462" y="1214760"/>
                  <a:ext cx="12266" cy="116703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77" name="直線コネクタ 76">
                  <a:extLst>
                    <a:ext uri="{FF2B5EF4-FFF2-40B4-BE49-F238E27FC236}">
                      <a16:creationId xmlns:a16="http://schemas.microsoft.com/office/drawing/2014/main" id="{17694AA6-D5F0-C953-1D49-E88737AC277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8827" y="5554858"/>
                  <a:ext cx="9537" cy="90744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73" name="グループ化 72">
                <a:extLst>
                  <a:ext uri="{FF2B5EF4-FFF2-40B4-BE49-F238E27FC236}">
                    <a16:creationId xmlns:a16="http://schemas.microsoft.com/office/drawing/2014/main" id="{1C08451A-E4AF-742A-FE56-0CB6F8010AE3}"/>
                  </a:ext>
                </a:extLst>
              </p:cNvPr>
              <p:cNvGrpSpPr/>
              <p:nvPr/>
            </p:nvGrpSpPr>
            <p:grpSpPr>
              <a:xfrm rot="1440000">
                <a:off x="6080032" y="1214759"/>
                <a:ext cx="12266" cy="4430842"/>
                <a:chOff x="6077462" y="1214760"/>
                <a:chExt cx="12266" cy="4430842"/>
              </a:xfrm>
            </p:grpSpPr>
            <p:cxnSp>
              <p:nvCxnSpPr>
                <p:cNvPr id="74" name="直線コネクタ 73">
                  <a:extLst>
                    <a:ext uri="{FF2B5EF4-FFF2-40B4-BE49-F238E27FC236}">
                      <a16:creationId xmlns:a16="http://schemas.microsoft.com/office/drawing/2014/main" id="{06383BCE-210D-EFBE-F8FD-E8629053D70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7462" y="1214760"/>
                  <a:ext cx="12266" cy="116703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75" name="直線コネクタ 74">
                  <a:extLst>
                    <a:ext uri="{FF2B5EF4-FFF2-40B4-BE49-F238E27FC236}">
                      <a16:creationId xmlns:a16="http://schemas.microsoft.com/office/drawing/2014/main" id="{0180E8F6-BEFE-E84E-DC61-503FD90E6F7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8827" y="5554858"/>
                  <a:ext cx="9537" cy="90744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</p:grpSp>
      <p:grpSp>
        <p:nvGrpSpPr>
          <p:cNvPr id="99" name="グループ化 98">
            <a:extLst>
              <a:ext uri="{FF2B5EF4-FFF2-40B4-BE49-F238E27FC236}">
                <a16:creationId xmlns:a16="http://schemas.microsoft.com/office/drawing/2014/main" id="{8804B457-D2BC-D175-979B-538402D7233A}"/>
              </a:ext>
            </a:extLst>
          </p:cNvPr>
          <p:cNvGrpSpPr/>
          <p:nvPr/>
        </p:nvGrpSpPr>
        <p:grpSpPr>
          <a:xfrm rot="7200000">
            <a:off x="6070608" y="1214438"/>
            <a:ext cx="16172" cy="4431414"/>
            <a:chOff x="6076606" y="1214438"/>
            <a:chExt cx="16172" cy="4431414"/>
          </a:xfrm>
        </p:grpSpPr>
        <p:grpSp>
          <p:nvGrpSpPr>
            <p:cNvPr id="100" name="グループ化 99">
              <a:extLst>
                <a:ext uri="{FF2B5EF4-FFF2-40B4-BE49-F238E27FC236}">
                  <a16:creationId xmlns:a16="http://schemas.microsoft.com/office/drawing/2014/main" id="{DCD9592C-B6D4-0BFB-3119-D6A5B0E98349}"/>
                </a:ext>
              </a:extLst>
            </p:cNvPr>
            <p:cNvGrpSpPr/>
            <p:nvPr/>
          </p:nvGrpSpPr>
          <p:grpSpPr>
            <a:xfrm>
              <a:off x="6076606" y="1214438"/>
              <a:ext cx="15987" cy="4431414"/>
              <a:chOff x="6076606" y="1214438"/>
              <a:chExt cx="15987" cy="4431414"/>
            </a:xfrm>
          </p:grpSpPr>
          <p:grpSp>
            <p:nvGrpSpPr>
              <p:cNvPr id="117" name="グループ化 116">
                <a:extLst>
                  <a:ext uri="{FF2B5EF4-FFF2-40B4-BE49-F238E27FC236}">
                    <a16:creationId xmlns:a16="http://schemas.microsoft.com/office/drawing/2014/main" id="{968EA3AD-640E-DAF6-9FBE-F197B887B916}"/>
                  </a:ext>
                </a:extLst>
              </p:cNvPr>
              <p:cNvGrpSpPr/>
              <p:nvPr/>
            </p:nvGrpSpPr>
            <p:grpSpPr>
              <a:xfrm>
                <a:off x="6083595" y="1214438"/>
                <a:ext cx="0" cy="4431414"/>
                <a:chOff x="6083595" y="1214438"/>
                <a:chExt cx="0" cy="4431414"/>
              </a:xfrm>
            </p:grpSpPr>
            <p:cxnSp>
              <p:nvCxnSpPr>
                <p:cNvPr id="130" name="直線コネクタ 129">
                  <a:extLst>
                    <a:ext uri="{FF2B5EF4-FFF2-40B4-BE49-F238E27FC236}">
                      <a16:creationId xmlns:a16="http://schemas.microsoft.com/office/drawing/2014/main" id="{E696EF58-5A24-8207-C8FD-7162EF0378D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083595" y="1214438"/>
                  <a:ext cx="0" cy="190500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31" name="直線コネクタ 130">
                  <a:extLst>
                    <a:ext uri="{FF2B5EF4-FFF2-40B4-BE49-F238E27FC236}">
                      <a16:creationId xmlns:a16="http://schemas.microsoft.com/office/drawing/2014/main" id="{381FA322-59F8-9F87-F606-C417CD8DA53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083595" y="5455352"/>
                  <a:ext cx="0" cy="190500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118" name="グループ化 117">
                <a:extLst>
                  <a:ext uri="{FF2B5EF4-FFF2-40B4-BE49-F238E27FC236}">
                    <a16:creationId xmlns:a16="http://schemas.microsoft.com/office/drawing/2014/main" id="{1CECC074-4957-2C82-117A-5AA1DE9EDEC5}"/>
                  </a:ext>
                </a:extLst>
              </p:cNvPr>
              <p:cNvGrpSpPr/>
              <p:nvPr/>
            </p:nvGrpSpPr>
            <p:grpSpPr>
              <a:xfrm rot="360000">
                <a:off x="6077458" y="1214760"/>
                <a:ext cx="12266" cy="4430842"/>
                <a:chOff x="6077462" y="1214760"/>
                <a:chExt cx="12266" cy="4430842"/>
              </a:xfrm>
            </p:grpSpPr>
            <p:cxnSp>
              <p:nvCxnSpPr>
                <p:cNvPr id="128" name="直線コネクタ 127">
                  <a:extLst>
                    <a:ext uri="{FF2B5EF4-FFF2-40B4-BE49-F238E27FC236}">
                      <a16:creationId xmlns:a16="http://schemas.microsoft.com/office/drawing/2014/main" id="{454D7645-B71D-8D20-0AAC-72D42AEE060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7462" y="1214760"/>
                  <a:ext cx="12266" cy="116703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29" name="直線コネクタ 128">
                  <a:extLst>
                    <a:ext uri="{FF2B5EF4-FFF2-40B4-BE49-F238E27FC236}">
                      <a16:creationId xmlns:a16="http://schemas.microsoft.com/office/drawing/2014/main" id="{8805F8E0-BD36-5330-892D-57FE96AA1E2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8827" y="5554858"/>
                  <a:ext cx="9537" cy="90744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119" name="グループ化 118">
                <a:extLst>
                  <a:ext uri="{FF2B5EF4-FFF2-40B4-BE49-F238E27FC236}">
                    <a16:creationId xmlns:a16="http://schemas.microsoft.com/office/drawing/2014/main" id="{A36E3793-8D55-99F6-427C-1E6FCF661FD8}"/>
                  </a:ext>
                </a:extLst>
              </p:cNvPr>
              <p:cNvGrpSpPr/>
              <p:nvPr/>
            </p:nvGrpSpPr>
            <p:grpSpPr>
              <a:xfrm rot="720000">
                <a:off x="6076606" y="1214760"/>
                <a:ext cx="12266" cy="4430842"/>
                <a:chOff x="6077462" y="1214760"/>
                <a:chExt cx="12266" cy="4430842"/>
              </a:xfrm>
            </p:grpSpPr>
            <p:cxnSp>
              <p:nvCxnSpPr>
                <p:cNvPr id="126" name="直線コネクタ 125">
                  <a:extLst>
                    <a:ext uri="{FF2B5EF4-FFF2-40B4-BE49-F238E27FC236}">
                      <a16:creationId xmlns:a16="http://schemas.microsoft.com/office/drawing/2014/main" id="{52765E4A-4C54-45C0-9688-E04E56CAEAD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7462" y="1214760"/>
                  <a:ext cx="12266" cy="116703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27" name="直線コネクタ 126">
                  <a:extLst>
                    <a:ext uri="{FF2B5EF4-FFF2-40B4-BE49-F238E27FC236}">
                      <a16:creationId xmlns:a16="http://schemas.microsoft.com/office/drawing/2014/main" id="{0D221F20-6C9D-3225-85FF-FBED5826602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8827" y="5554858"/>
                  <a:ext cx="9537" cy="90744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120" name="グループ化 119">
                <a:extLst>
                  <a:ext uri="{FF2B5EF4-FFF2-40B4-BE49-F238E27FC236}">
                    <a16:creationId xmlns:a16="http://schemas.microsoft.com/office/drawing/2014/main" id="{97EB9585-0D0E-92DD-4585-16CBC9741823}"/>
                  </a:ext>
                </a:extLst>
              </p:cNvPr>
              <p:cNvGrpSpPr/>
              <p:nvPr/>
            </p:nvGrpSpPr>
            <p:grpSpPr>
              <a:xfrm rot="1080000">
                <a:off x="6080327" y="1214760"/>
                <a:ext cx="12266" cy="4430842"/>
                <a:chOff x="6077462" y="1214760"/>
                <a:chExt cx="12266" cy="4430842"/>
              </a:xfrm>
            </p:grpSpPr>
            <p:cxnSp>
              <p:nvCxnSpPr>
                <p:cNvPr id="124" name="直線コネクタ 123">
                  <a:extLst>
                    <a:ext uri="{FF2B5EF4-FFF2-40B4-BE49-F238E27FC236}">
                      <a16:creationId xmlns:a16="http://schemas.microsoft.com/office/drawing/2014/main" id="{CE133ACD-BC92-6B17-2A95-C886164CF9D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7462" y="1214760"/>
                  <a:ext cx="12266" cy="116703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25" name="直線コネクタ 124">
                  <a:extLst>
                    <a:ext uri="{FF2B5EF4-FFF2-40B4-BE49-F238E27FC236}">
                      <a16:creationId xmlns:a16="http://schemas.microsoft.com/office/drawing/2014/main" id="{896443EA-170B-A62B-67A2-73AD972FB3C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8827" y="5554858"/>
                  <a:ext cx="9537" cy="90744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121" name="グループ化 120">
                <a:extLst>
                  <a:ext uri="{FF2B5EF4-FFF2-40B4-BE49-F238E27FC236}">
                    <a16:creationId xmlns:a16="http://schemas.microsoft.com/office/drawing/2014/main" id="{60671761-2906-2AF4-1580-C5D05E1E7973}"/>
                  </a:ext>
                </a:extLst>
              </p:cNvPr>
              <p:cNvGrpSpPr/>
              <p:nvPr/>
            </p:nvGrpSpPr>
            <p:grpSpPr>
              <a:xfrm rot="1440000">
                <a:off x="6080032" y="1214759"/>
                <a:ext cx="12266" cy="4430842"/>
                <a:chOff x="6077462" y="1214760"/>
                <a:chExt cx="12266" cy="4430842"/>
              </a:xfrm>
            </p:grpSpPr>
            <p:cxnSp>
              <p:nvCxnSpPr>
                <p:cNvPr id="122" name="直線コネクタ 121">
                  <a:extLst>
                    <a:ext uri="{FF2B5EF4-FFF2-40B4-BE49-F238E27FC236}">
                      <a16:creationId xmlns:a16="http://schemas.microsoft.com/office/drawing/2014/main" id="{8FD0D778-3459-14F9-766E-9CF4C9B39DE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7462" y="1214760"/>
                  <a:ext cx="12266" cy="116703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23" name="直線コネクタ 122">
                  <a:extLst>
                    <a:ext uri="{FF2B5EF4-FFF2-40B4-BE49-F238E27FC236}">
                      <a16:creationId xmlns:a16="http://schemas.microsoft.com/office/drawing/2014/main" id="{16305F16-45B2-C121-FBEB-D170BED7A5C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8827" y="5554858"/>
                  <a:ext cx="9537" cy="90744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  <p:grpSp>
          <p:nvGrpSpPr>
            <p:cNvPr id="101" name="グループ化 100">
              <a:extLst>
                <a:ext uri="{FF2B5EF4-FFF2-40B4-BE49-F238E27FC236}">
                  <a16:creationId xmlns:a16="http://schemas.microsoft.com/office/drawing/2014/main" id="{D2DDC90D-DB4E-C6C3-F17E-6CF7E5B476B2}"/>
                </a:ext>
              </a:extLst>
            </p:cNvPr>
            <p:cNvGrpSpPr/>
            <p:nvPr/>
          </p:nvGrpSpPr>
          <p:grpSpPr>
            <a:xfrm rot="1800000">
              <a:off x="6076791" y="1214438"/>
              <a:ext cx="15987" cy="4431414"/>
              <a:chOff x="6076606" y="1214438"/>
              <a:chExt cx="15987" cy="4431414"/>
            </a:xfrm>
          </p:grpSpPr>
          <p:grpSp>
            <p:nvGrpSpPr>
              <p:cNvPr id="102" name="グループ化 101">
                <a:extLst>
                  <a:ext uri="{FF2B5EF4-FFF2-40B4-BE49-F238E27FC236}">
                    <a16:creationId xmlns:a16="http://schemas.microsoft.com/office/drawing/2014/main" id="{804766E8-F81A-8715-4C3A-9609B13BF78F}"/>
                  </a:ext>
                </a:extLst>
              </p:cNvPr>
              <p:cNvGrpSpPr/>
              <p:nvPr/>
            </p:nvGrpSpPr>
            <p:grpSpPr>
              <a:xfrm>
                <a:off x="6083595" y="1214438"/>
                <a:ext cx="0" cy="4431414"/>
                <a:chOff x="6083595" y="1214438"/>
                <a:chExt cx="0" cy="4431414"/>
              </a:xfrm>
            </p:grpSpPr>
            <p:cxnSp>
              <p:nvCxnSpPr>
                <p:cNvPr id="115" name="直線コネクタ 114">
                  <a:extLst>
                    <a:ext uri="{FF2B5EF4-FFF2-40B4-BE49-F238E27FC236}">
                      <a16:creationId xmlns:a16="http://schemas.microsoft.com/office/drawing/2014/main" id="{669BC5E5-B1A8-9175-C1EB-95C86241BDD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083595" y="1214438"/>
                  <a:ext cx="0" cy="190500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16" name="直線コネクタ 115">
                  <a:extLst>
                    <a:ext uri="{FF2B5EF4-FFF2-40B4-BE49-F238E27FC236}">
                      <a16:creationId xmlns:a16="http://schemas.microsoft.com/office/drawing/2014/main" id="{3CEFA3F7-D2DE-9BD5-4D2D-2855574F383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083595" y="5455352"/>
                  <a:ext cx="0" cy="190500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103" name="グループ化 102">
                <a:extLst>
                  <a:ext uri="{FF2B5EF4-FFF2-40B4-BE49-F238E27FC236}">
                    <a16:creationId xmlns:a16="http://schemas.microsoft.com/office/drawing/2014/main" id="{A5FB6466-1A37-6069-AC6F-EAD84F1F8CAA}"/>
                  </a:ext>
                </a:extLst>
              </p:cNvPr>
              <p:cNvGrpSpPr/>
              <p:nvPr/>
            </p:nvGrpSpPr>
            <p:grpSpPr>
              <a:xfrm rot="360000">
                <a:off x="6077458" y="1214760"/>
                <a:ext cx="12266" cy="4430842"/>
                <a:chOff x="6077462" y="1214760"/>
                <a:chExt cx="12266" cy="4430842"/>
              </a:xfrm>
            </p:grpSpPr>
            <p:cxnSp>
              <p:nvCxnSpPr>
                <p:cNvPr id="113" name="直線コネクタ 112">
                  <a:extLst>
                    <a:ext uri="{FF2B5EF4-FFF2-40B4-BE49-F238E27FC236}">
                      <a16:creationId xmlns:a16="http://schemas.microsoft.com/office/drawing/2014/main" id="{897C3830-B420-1D0A-5480-A8F81C56044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7462" y="1214760"/>
                  <a:ext cx="12266" cy="116703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14" name="直線コネクタ 113">
                  <a:extLst>
                    <a:ext uri="{FF2B5EF4-FFF2-40B4-BE49-F238E27FC236}">
                      <a16:creationId xmlns:a16="http://schemas.microsoft.com/office/drawing/2014/main" id="{CA719187-3AF7-2F98-CB60-77D306D27C2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8827" y="5554858"/>
                  <a:ext cx="9537" cy="90744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104" name="グループ化 103">
                <a:extLst>
                  <a:ext uri="{FF2B5EF4-FFF2-40B4-BE49-F238E27FC236}">
                    <a16:creationId xmlns:a16="http://schemas.microsoft.com/office/drawing/2014/main" id="{4EE8B2A7-E65F-EE05-A0A4-8F1A5B7D8E4F}"/>
                  </a:ext>
                </a:extLst>
              </p:cNvPr>
              <p:cNvGrpSpPr/>
              <p:nvPr/>
            </p:nvGrpSpPr>
            <p:grpSpPr>
              <a:xfrm rot="720000">
                <a:off x="6076606" y="1214760"/>
                <a:ext cx="12266" cy="4430842"/>
                <a:chOff x="6077462" y="1214760"/>
                <a:chExt cx="12266" cy="4430842"/>
              </a:xfrm>
            </p:grpSpPr>
            <p:cxnSp>
              <p:nvCxnSpPr>
                <p:cNvPr id="111" name="直線コネクタ 110">
                  <a:extLst>
                    <a:ext uri="{FF2B5EF4-FFF2-40B4-BE49-F238E27FC236}">
                      <a16:creationId xmlns:a16="http://schemas.microsoft.com/office/drawing/2014/main" id="{34AF19C3-F78A-EA31-C6A0-FE61335EEBE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7462" y="1214760"/>
                  <a:ext cx="12266" cy="116703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12" name="直線コネクタ 111">
                  <a:extLst>
                    <a:ext uri="{FF2B5EF4-FFF2-40B4-BE49-F238E27FC236}">
                      <a16:creationId xmlns:a16="http://schemas.microsoft.com/office/drawing/2014/main" id="{437D8633-DB02-FA37-0024-F2E8F30E939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8827" y="5554858"/>
                  <a:ext cx="9537" cy="90744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105" name="グループ化 104">
                <a:extLst>
                  <a:ext uri="{FF2B5EF4-FFF2-40B4-BE49-F238E27FC236}">
                    <a16:creationId xmlns:a16="http://schemas.microsoft.com/office/drawing/2014/main" id="{D8A73ACA-B178-0D34-A082-645CCDDF4DE4}"/>
                  </a:ext>
                </a:extLst>
              </p:cNvPr>
              <p:cNvGrpSpPr/>
              <p:nvPr/>
            </p:nvGrpSpPr>
            <p:grpSpPr>
              <a:xfrm rot="1080000">
                <a:off x="6080327" y="1214760"/>
                <a:ext cx="12266" cy="4430842"/>
                <a:chOff x="6077462" y="1214760"/>
                <a:chExt cx="12266" cy="4430842"/>
              </a:xfrm>
            </p:grpSpPr>
            <p:cxnSp>
              <p:nvCxnSpPr>
                <p:cNvPr id="109" name="直線コネクタ 108">
                  <a:extLst>
                    <a:ext uri="{FF2B5EF4-FFF2-40B4-BE49-F238E27FC236}">
                      <a16:creationId xmlns:a16="http://schemas.microsoft.com/office/drawing/2014/main" id="{15865FA8-A0A4-D3BD-370D-D4EA148EA80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7462" y="1214760"/>
                  <a:ext cx="12266" cy="116703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10" name="直線コネクタ 109">
                  <a:extLst>
                    <a:ext uri="{FF2B5EF4-FFF2-40B4-BE49-F238E27FC236}">
                      <a16:creationId xmlns:a16="http://schemas.microsoft.com/office/drawing/2014/main" id="{63B8C966-25F7-14FB-0075-B9E87E7D1B2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8827" y="5554858"/>
                  <a:ext cx="9537" cy="90744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106" name="グループ化 105">
                <a:extLst>
                  <a:ext uri="{FF2B5EF4-FFF2-40B4-BE49-F238E27FC236}">
                    <a16:creationId xmlns:a16="http://schemas.microsoft.com/office/drawing/2014/main" id="{FB8AF3C6-CA61-BAC1-9291-1E4C9482FAA3}"/>
                  </a:ext>
                </a:extLst>
              </p:cNvPr>
              <p:cNvGrpSpPr/>
              <p:nvPr/>
            </p:nvGrpSpPr>
            <p:grpSpPr>
              <a:xfrm rot="1440000">
                <a:off x="6080032" y="1214759"/>
                <a:ext cx="12266" cy="4430842"/>
                <a:chOff x="6077462" y="1214760"/>
                <a:chExt cx="12266" cy="4430842"/>
              </a:xfrm>
            </p:grpSpPr>
            <p:cxnSp>
              <p:nvCxnSpPr>
                <p:cNvPr id="107" name="直線コネクタ 106">
                  <a:extLst>
                    <a:ext uri="{FF2B5EF4-FFF2-40B4-BE49-F238E27FC236}">
                      <a16:creationId xmlns:a16="http://schemas.microsoft.com/office/drawing/2014/main" id="{C02C24BD-FA11-0CD5-3165-BD386419E0F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7462" y="1214760"/>
                  <a:ext cx="12266" cy="116703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08" name="直線コネクタ 107">
                  <a:extLst>
                    <a:ext uri="{FF2B5EF4-FFF2-40B4-BE49-F238E27FC236}">
                      <a16:creationId xmlns:a16="http://schemas.microsoft.com/office/drawing/2014/main" id="{4C2514CF-F534-E355-4434-204BD9E00C9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8827" y="5554858"/>
                  <a:ext cx="9537" cy="90744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</p:grpSp>
    </p:spTree>
    <p:extLst>
      <p:ext uri="{BB962C8B-B14F-4D97-AF65-F5344CB8AC3E}">
        <p14:creationId xmlns:p14="http://schemas.microsoft.com/office/powerpoint/2010/main" val="238359296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B116C8-B7E4-E619-4B29-7C54E2FC9E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グループ化 34">
            <a:extLst>
              <a:ext uri="{FF2B5EF4-FFF2-40B4-BE49-F238E27FC236}">
                <a16:creationId xmlns:a16="http://schemas.microsoft.com/office/drawing/2014/main" id="{E02B15D2-5CA0-FBB2-8279-36FF392D116D}"/>
              </a:ext>
            </a:extLst>
          </p:cNvPr>
          <p:cNvGrpSpPr/>
          <p:nvPr/>
        </p:nvGrpSpPr>
        <p:grpSpPr>
          <a:xfrm>
            <a:off x="3796670" y="1142073"/>
            <a:ext cx="4573849" cy="4573849"/>
            <a:chOff x="3796670" y="1142073"/>
            <a:chExt cx="4573849" cy="4573849"/>
          </a:xfrm>
        </p:grpSpPr>
        <p:pic>
          <p:nvPicPr>
            <p:cNvPr id="26" name="図 25" descr="時計, 写真, 道路, 座る が含まれている画像&#10;&#10;AI 生成コンテンツは誤りを含む可能性があります。">
              <a:extLst>
                <a:ext uri="{FF2B5EF4-FFF2-40B4-BE49-F238E27FC236}">
                  <a16:creationId xmlns:a16="http://schemas.microsoft.com/office/drawing/2014/main" id="{D919E4CC-586B-E718-FB48-34933048B0E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96670" y="1142073"/>
              <a:ext cx="4573849" cy="4573849"/>
            </a:xfrm>
            <a:prstGeom prst="rect">
              <a:avLst/>
            </a:prstGeom>
          </p:spPr>
        </p:pic>
        <p:sp>
          <p:nvSpPr>
            <p:cNvPr id="27" name="正方形/長方形 26">
              <a:extLst>
                <a:ext uri="{FF2B5EF4-FFF2-40B4-BE49-F238E27FC236}">
                  <a16:creationId xmlns:a16="http://schemas.microsoft.com/office/drawing/2014/main" id="{A84CCBBA-5C4D-FF0E-9572-71095A47E41C}"/>
                </a:ext>
              </a:extLst>
            </p:cNvPr>
            <p:cNvSpPr/>
            <p:nvPr/>
          </p:nvSpPr>
          <p:spPr>
            <a:xfrm>
              <a:off x="7031829" y="3810000"/>
              <a:ext cx="940596" cy="356079"/>
            </a:xfrm>
            <a:prstGeom prst="rect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effectLst>
                  <a:glow rad="127000">
                    <a:srgbClr val="FFC000">
                      <a:alpha val="50000"/>
                    </a:srgbClr>
                  </a:glow>
                </a:effectLst>
              </a:endParaRPr>
            </a:p>
          </p:txBody>
        </p:sp>
        <p:sp>
          <p:nvSpPr>
            <p:cNvPr id="33" name="正方形/長方形 32">
              <a:extLst>
                <a:ext uri="{FF2B5EF4-FFF2-40B4-BE49-F238E27FC236}">
                  <a16:creationId xmlns:a16="http://schemas.microsoft.com/office/drawing/2014/main" id="{12C111DB-EAA4-BC63-1C46-D9B34AEB9C87}"/>
                </a:ext>
              </a:extLst>
            </p:cNvPr>
            <p:cNvSpPr/>
            <p:nvPr/>
          </p:nvSpPr>
          <p:spPr>
            <a:xfrm>
              <a:off x="4471455" y="3810000"/>
              <a:ext cx="940596" cy="356079"/>
            </a:xfrm>
            <a:prstGeom prst="rect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effectLst>
                  <a:glow rad="127000">
                    <a:srgbClr val="FFC000">
                      <a:alpha val="50000"/>
                    </a:srgbClr>
                  </a:glow>
                </a:effectLst>
              </a:endParaRPr>
            </a:p>
          </p:txBody>
        </p:sp>
        <p:sp>
          <p:nvSpPr>
            <p:cNvPr id="34" name="正方形/長方形 33">
              <a:extLst>
                <a:ext uri="{FF2B5EF4-FFF2-40B4-BE49-F238E27FC236}">
                  <a16:creationId xmlns:a16="http://schemas.microsoft.com/office/drawing/2014/main" id="{DDEB5F20-9062-88A9-C3B2-A0322642C97B}"/>
                </a:ext>
              </a:extLst>
            </p:cNvPr>
            <p:cNvSpPr/>
            <p:nvPr/>
          </p:nvSpPr>
          <p:spPr>
            <a:xfrm>
              <a:off x="5616444" y="4884767"/>
              <a:ext cx="940596" cy="356079"/>
            </a:xfrm>
            <a:prstGeom prst="rect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effectLst>
                  <a:glow rad="127000">
                    <a:srgbClr val="FFC000">
                      <a:alpha val="50000"/>
                    </a:srgbClr>
                  </a:glow>
                </a:effectLst>
              </a:endParaRPr>
            </a:p>
          </p:txBody>
        </p:sp>
      </p:grpSp>
      <p:pic>
        <p:nvPicPr>
          <p:cNvPr id="2050" name="Picture 2" descr="月 - Wikipedia">
            <a:extLst>
              <a:ext uri="{FF2B5EF4-FFF2-40B4-BE49-F238E27FC236}">
                <a16:creationId xmlns:a16="http://schemas.microsoft.com/office/drawing/2014/main" id="{B1153482-F1C7-E1B5-19E6-998330AB1E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4727" y="1208474"/>
            <a:ext cx="4400960" cy="444105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楕円 5">
            <a:extLst>
              <a:ext uri="{FF2B5EF4-FFF2-40B4-BE49-F238E27FC236}">
                <a16:creationId xmlns:a16="http://schemas.microsoft.com/office/drawing/2014/main" id="{838C0024-DF10-C22F-C8D2-7C8632C5699E}"/>
              </a:ext>
            </a:extLst>
          </p:cNvPr>
          <p:cNvSpPr/>
          <p:nvPr/>
        </p:nvSpPr>
        <p:spPr>
          <a:xfrm>
            <a:off x="3871505" y="1216909"/>
            <a:ext cx="4424182" cy="4424180"/>
          </a:xfrm>
          <a:prstGeom prst="ellipse">
            <a:avLst/>
          </a:prstGeom>
          <a:noFill/>
          <a:ln w="0">
            <a:solidFill>
              <a:srgbClr val="FFC000">
                <a:alpha val="51000"/>
              </a:srgb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3091A0D9-DAD2-2ED2-63DA-14E4391DFDE2}"/>
              </a:ext>
            </a:extLst>
          </p:cNvPr>
          <p:cNvSpPr txBox="1"/>
          <p:nvPr/>
        </p:nvSpPr>
        <p:spPr>
          <a:xfrm>
            <a:off x="5779979" y="2045583"/>
            <a:ext cx="5982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dirty="0">
                <a:solidFill>
                  <a:srgbClr val="FFC000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Sun</a:t>
            </a:r>
            <a:endParaRPr kumimoji="1" lang="ja-JP" altLang="en-US" dirty="0">
              <a:solidFill>
                <a:srgbClr val="FFC000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C67DC7E8-29FB-DCE1-19A6-4D738E203C16}"/>
              </a:ext>
            </a:extLst>
          </p:cNvPr>
          <p:cNvSpPr txBox="1"/>
          <p:nvPr/>
        </p:nvSpPr>
        <p:spPr>
          <a:xfrm>
            <a:off x="5789598" y="1311897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12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9E8BCCCC-85A9-44BC-E05C-2BC569B0F9A0}"/>
              </a:ext>
            </a:extLst>
          </p:cNvPr>
          <p:cNvSpPr txBox="1"/>
          <p:nvPr/>
        </p:nvSpPr>
        <p:spPr>
          <a:xfrm>
            <a:off x="6810982" y="1590856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1CE182A5-EF5F-9009-71F4-EA1EA128E8D5}"/>
              </a:ext>
            </a:extLst>
          </p:cNvPr>
          <p:cNvSpPr txBox="1"/>
          <p:nvPr/>
        </p:nvSpPr>
        <p:spPr>
          <a:xfrm>
            <a:off x="7498500" y="2230249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2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5416A000-FBC7-5A3D-8E35-EBA2CA225504}"/>
              </a:ext>
            </a:extLst>
          </p:cNvPr>
          <p:cNvSpPr txBox="1"/>
          <p:nvPr/>
        </p:nvSpPr>
        <p:spPr>
          <a:xfrm>
            <a:off x="7760349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3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0C031303-9FCA-5BB9-BED9-8B8C6C917F26}"/>
              </a:ext>
            </a:extLst>
          </p:cNvPr>
          <p:cNvSpPr txBox="1"/>
          <p:nvPr/>
        </p:nvSpPr>
        <p:spPr>
          <a:xfrm>
            <a:off x="7498500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4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CFF6A238-4647-2733-4CB8-A9BD79542996}"/>
              </a:ext>
            </a:extLst>
          </p:cNvPr>
          <p:cNvSpPr txBox="1"/>
          <p:nvPr/>
        </p:nvSpPr>
        <p:spPr>
          <a:xfrm>
            <a:off x="6840911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5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2EC03666-5D8F-18B5-BAF5-0C82DCFFFC55}"/>
              </a:ext>
            </a:extLst>
          </p:cNvPr>
          <p:cNvSpPr txBox="1"/>
          <p:nvPr/>
        </p:nvSpPr>
        <p:spPr>
          <a:xfrm>
            <a:off x="5891332" y="504650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6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5337ACCF-1117-CFA2-BF1D-9F3413E95659}"/>
              </a:ext>
            </a:extLst>
          </p:cNvPr>
          <p:cNvSpPr txBox="1"/>
          <p:nvPr/>
        </p:nvSpPr>
        <p:spPr>
          <a:xfrm>
            <a:off x="4941753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7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0F90DE5B-197C-79E2-1073-4467C40C2664}"/>
              </a:ext>
            </a:extLst>
          </p:cNvPr>
          <p:cNvSpPr txBox="1"/>
          <p:nvPr/>
        </p:nvSpPr>
        <p:spPr>
          <a:xfrm>
            <a:off x="4311665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8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1085CF45-B0C8-2895-6C06-9F28B61D3413}"/>
              </a:ext>
            </a:extLst>
          </p:cNvPr>
          <p:cNvSpPr txBox="1"/>
          <p:nvPr/>
        </p:nvSpPr>
        <p:spPr>
          <a:xfrm>
            <a:off x="4049816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9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12F85DBD-6C34-EF93-0487-5801FF92ACCF}"/>
              </a:ext>
            </a:extLst>
          </p:cNvPr>
          <p:cNvSpPr txBox="1"/>
          <p:nvPr/>
        </p:nvSpPr>
        <p:spPr>
          <a:xfrm>
            <a:off x="4311665" y="2230249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10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1705F4A8-87F2-880B-298A-AED4C790BC18}"/>
              </a:ext>
            </a:extLst>
          </p:cNvPr>
          <p:cNvSpPr txBox="1"/>
          <p:nvPr/>
        </p:nvSpPr>
        <p:spPr>
          <a:xfrm>
            <a:off x="4845108" y="1590856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11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D55E6335-6DBB-769E-A226-0E00A711683B}"/>
              </a:ext>
            </a:extLst>
          </p:cNvPr>
          <p:cNvSpPr txBox="1"/>
          <p:nvPr/>
        </p:nvSpPr>
        <p:spPr>
          <a:xfrm>
            <a:off x="4737585" y="4083749"/>
            <a:ext cx="6254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STEP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59CB9A1B-7B47-4FC3-5E09-5C0B163A5AB3}"/>
              </a:ext>
            </a:extLst>
          </p:cNvPr>
          <p:cNvSpPr txBox="1"/>
          <p:nvPr/>
        </p:nvSpPr>
        <p:spPr>
          <a:xfrm>
            <a:off x="6831329" y="4083750"/>
            <a:ext cx="5581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BPM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E10F9B97-F297-7ED8-28AC-3F3952352154}"/>
              </a:ext>
            </a:extLst>
          </p:cNvPr>
          <p:cNvSpPr txBox="1"/>
          <p:nvPr/>
        </p:nvSpPr>
        <p:spPr>
          <a:xfrm>
            <a:off x="5589231" y="4605815"/>
            <a:ext cx="9989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BATTERY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250B835D-35C2-B769-3E9D-A2A32AE03649}"/>
              </a:ext>
            </a:extLst>
          </p:cNvPr>
          <p:cNvSpPr txBox="1"/>
          <p:nvPr/>
        </p:nvSpPr>
        <p:spPr>
          <a:xfrm>
            <a:off x="5919508" y="1696302"/>
            <a:ext cx="3529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/</a:t>
            </a:r>
            <a:endParaRPr kumimoji="1" lang="ja-JP" altLang="en-US" sz="2400" dirty="0">
              <a:solidFill>
                <a:srgbClr val="FF0000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cxnSp>
        <p:nvCxnSpPr>
          <p:cNvPr id="25" name="直線コネクタ 24">
            <a:extLst>
              <a:ext uri="{FF2B5EF4-FFF2-40B4-BE49-F238E27FC236}">
                <a16:creationId xmlns:a16="http://schemas.microsoft.com/office/drawing/2014/main" id="{63B55CF2-31EE-80D1-26AF-0EA46DDDB050}"/>
              </a:ext>
            </a:extLst>
          </p:cNvPr>
          <p:cNvCxnSpPr>
            <a:cxnSpLocks/>
          </p:cNvCxnSpPr>
          <p:nvPr/>
        </p:nvCxnSpPr>
        <p:spPr>
          <a:xfrm>
            <a:off x="6083595" y="1214438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8" name="直線コネクタ 27">
            <a:extLst>
              <a:ext uri="{FF2B5EF4-FFF2-40B4-BE49-F238E27FC236}">
                <a16:creationId xmlns:a16="http://schemas.microsoft.com/office/drawing/2014/main" id="{208ABFA0-0424-61C0-046B-C940634FD1F1}"/>
              </a:ext>
            </a:extLst>
          </p:cNvPr>
          <p:cNvCxnSpPr>
            <a:cxnSpLocks/>
          </p:cNvCxnSpPr>
          <p:nvPr/>
        </p:nvCxnSpPr>
        <p:spPr>
          <a:xfrm>
            <a:off x="6083595" y="5455352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1" name="直線コネクタ 30">
            <a:extLst>
              <a:ext uri="{FF2B5EF4-FFF2-40B4-BE49-F238E27FC236}">
                <a16:creationId xmlns:a16="http://schemas.microsoft.com/office/drawing/2014/main" id="{99A477BC-9F30-B01A-9EEE-89AA643E433A}"/>
              </a:ext>
            </a:extLst>
          </p:cNvPr>
          <p:cNvCxnSpPr>
            <a:cxnSpLocks/>
          </p:cNvCxnSpPr>
          <p:nvPr/>
        </p:nvCxnSpPr>
        <p:spPr>
          <a:xfrm flipH="1">
            <a:off x="6302933" y="1226577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2" name="直線コネクタ 31">
            <a:extLst>
              <a:ext uri="{FF2B5EF4-FFF2-40B4-BE49-F238E27FC236}">
                <a16:creationId xmlns:a16="http://schemas.microsoft.com/office/drawing/2014/main" id="{548BEBF0-F29F-2DF0-FBFF-18C047452396}"/>
              </a:ext>
            </a:extLst>
          </p:cNvPr>
          <p:cNvCxnSpPr>
            <a:cxnSpLocks/>
          </p:cNvCxnSpPr>
          <p:nvPr/>
        </p:nvCxnSpPr>
        <p:spPr>
          <a:xfrm flipH="1">
            <a:off x="5851991" y="5542970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9" name="直線コネクタ 38">
            <a:extLst>
              <a:ext uri="{FF2B5EF4-FFF2-40B4-BE49-F238E27FC236}">
                <a16:creationId xmlns:a16="http://schemas.microsoft.com/office/drawing/2014/main" id="{60CD6545-3900-FCB4-57C9-F76E00E59178}"/>
              </a:ext>
            </a:extLst>
          </p:cNvPr>
          <p:cNvCxnSpPr>
            <a:cxnSpLocks/>
          </p:cNvCxnSpPr>
          <p:nvPr/>
        </p:nvCxnSpPr>
        <p:spPr>
          <a:xfrm rot="360000" flipH="1">
            <a:off x="6525086" y="1261897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0" name="直線コネクタ 39">
            <a:extLst>
              <a:ext uri="{FF2B5EF4-FFF2-40B4-BE49-F238E27FC236}">
                <a16:creationId xmlns:a16="http://schemas.microsoft.com/office/drawing/2014/main" id="{8CAAE965-CF28-20B7-B18A-5A0123EEF0B3}"/>
              </a:ext>
            </a:extLst>
          </p:cNvPr>
          <p:cNvCxnSpPr>
            <a:cxnSpLocks/>
          </p:cNvCxnSpPr>
          <p:nvPr/>
        </p:nvCxnSpPr>
        <p:spPr>
          <a:xfrm rot="360000" flipH="1">
            <a:off x="5626792" y="5507437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2" name="直線コネクタ 41">
            <a:extLst>
              <a:ext uri="{FF2B5EF4-FFF2-40B4-BE49-F238E27FC236}">
                <a16:creationId xmlns:a16="http://schemas.microsoft.com/office/drawing/2014/main" id="{16EABBCA-1CDB-05DF-40AA-C48B2A2DCF97}"/>
              </a:ext>
            </a:extLst>
          </p:cNvPr>
          <p:cNvCxnSpPr>
            <a:cxnSpLocks/>
          </p:cNvCxnSpPr>
          <p:nvPr/>
        </p:nvCxnSpPr>
        <p:spPr>
          <a:xfrm rot="720000" flipH="1">
            <a:off x="6746898" y="1320334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3" name="直線コネクタ 42">
            <a:extLst>
              <a:ext uri="{FF2B5EF4-FFF2-40B4-BE49-F238E27FC236}">
                <a16:creationId xmlns:a16="http://schemas.microsoft.com/office/drawing/2014/main" id="{88EE884A-E944-C9EB-865C-2CA44A3D66D8}"/>
              </a:ext>
            </a:extLst>
          </p:cNvPr>
          <p:cNvCxnSpPr>
            <a:cxnSpLocks/>
          </p:cNvCxnSpPr>
          <p:nvPr/>
        </p:nvCxnSpPr>
        <p:spPr>
          <a:xfrm rot="720000" flipH="1">
            <a:off x="5411110" y="5448648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5" name="直線コネクタ 44">
            <a:extLst>
              <a:ext uri="{FF2B5EF4-FFF2-40B4-BE49-F238E27FC236}">
                <a16:creationId xmlns:a16="http://schemas.microsoft.com/office/drawing/2014/main" id="{B941F748-4321-86A3-FEC4-0A9F244D7479}"/>
              </a:ext>
            </a:extLst>
          </p:cNvPr>
          <p:cNvCxnSpPr>
            <a:cxnSpLocks/>
          </p:cNvCxnSpPr>
          <p:nvPr/>
        </p:nvCxnSpPr>
        <p:spPr>
          <a:xfrm rot="1080000" flipH="1">
            <a:off x="6957391" y="1401247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6" name="直線コネクタ 45">
            <a:extLst>
              <a:ext uri="{FF2B5EF4-FFF2-40B4-BE49-F238E27FC236}">
                <a16:creationId xmlns:a16="http://schemas.microsoft.com/office/drawing/2014/main" id="{238594F4-0569-7CD0-F392-798B84F003A1}"/>
              </a:ext>
            </a:extLst>
          </p:cNvPr>
          <p:cNvCxnSpPr>
            <a:cxnSpLocks/>
          </p:cNvCxnSpPr>
          <p:nvPr/>
        </p:nvCxnSpPr>
        <p:spPr>
          <a:xfrm rot="1080000" flipH="1">
            <a:off x="5198759" y="5367247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3" name="直線コネクタ 62">
            <a:extLst>
              <a:ext uri="{FF2B5EF4-FFF2-40B4-BE49-F238E27FC236}">
                <a16:creationId xmlns:a16="http://schemas.microsoft.com/office/drawing/2014/main" id="{10A771DD-EF95-396C-CF26-0D3D9CD3A656}"/>
              </a:ext>
            </a:extLst>
          </p:cNvPr>
          <p:cNvCxnSpPr>
            <a:cxnSpLocks/>
          </p:cNvCxnSpPr>
          <p:nvPr/>
        </p:nvCxnSpPr>
        <p:spPr>
          <a:xfrm rot="1800000">
            <a:off x="7144144" y="1498023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4" name="直線コネクタ 63">
            <a:extLst>
              <a:ext uri="{FF2B5EF4-FFF2-40B4-BE49-F238E27FC236}">
                <a16:creationId xmlns:a16="http://schemas.microsoft.com/office/drawing/2014/main" id="{F8EF0A68-DB06-8422-80F6-A12E899754F6}"/>
              </a:ext>
            </a:extLst>
          </p:cNvPr>
          <p:cNvCxnSpPr>
            <a:cxnSpLocks/>
          </p:cNvCxnSpPr>
          <p:nvPr/>
        </p:nvCxnSpPr>
        <p:spPr>
          <a:xfrm rot="1800000">
            <a:off x="5023687" y="5170763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1" name="直線コネクタ 60">
            <a:extLst>
              <a:ext uri="{FF2B5EF4-FFF2-40B4-BE49-F238E27FC236}">
                <a16:creationId xmlns:a16="http://schemas.microsoft.com/office/drawing/2014/main" id="{E18A072F-D946-2A21-C947-43C97A1F3A1B}"/>
              </a:ext>
            </a:extLst>
          </p:cNvPr>
          <p:cNvCxnSpPr>
            <a:cxnSpLocks/>
          </p:cNvCxnSpPr>
          <p:nvPr/>
        </p:nvCxnSpPr>
        <p:spPr>
          <a:xfrm rot="1800000" flipH="1">
            <a:off x="7345654" y="1626215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2" name="直線コネクタ 61">
            <a:extLst>
              <a:ext uri="{FF2B5EF4-FFF2-40B4-BE49-F238E27FC236}">
                <a16:creationId xmlns:a16="http://schemas.microsoft.com/office/drawing/2014/main" id="{6BE84557-261D-468D-388D-8C7B348C5A4E}"/>
              </a:ext>
            </a:extLst>
          </p:cNvPr>
          <p:cNvCxnSpPr>
            <a:cxnSpLocks/>
          </p:cNvCxnSpPr>
          <p:nvPr/>
        </p:nvCxnSpPr>
        <p:spPr>
          <a:xfrm rot="1800000" flipH="1">
            <a:off x="4803602" y="5139907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9" name="直線コネクタ 58">
            <a:extLst>
              <a:ext uri="{FF2B5EF4-FFF2-40B4-BE49-F238E27FC236}">
                <a16:creationId xmlns:a16="http://schemas.microsoft.com/office/drawing/2014/main" id="{5F67228A-A155-3C6F-527A-24C0ECB34114}"/>
              </a:ext>
            </a:extLst>
          </p:cNvPr>
          <p:cNvCxnSpPr>
            <a:cxnSpLocks/>
          </p:cNvCxnSpPr>
          <p:nvPr/>
        </p:nvCxnSpPr>
        <p:spPr>
          <a:xfrm rot="2160000" flipH="1">
            <a:off x="7520383" y="1767879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0" name="直線コネクタ 59">
            <a:extLst>
              <a:ext uri="{FF2B5EF4-FFF2-40B4-BE49-F238E27FC236}">
                <a16:creationId xmlns:a16="http://schemas.microsoft.com/office/drawing/2014/main" id="{F5F3C381-9992-3A31-8BA0-3AFA55D4F565}"/>
              </a:ext>
            </a:extLst>
          </p:cNvPr>
          <p:cNvCxnSpPr>
            <a:cxnSpLocks/>
          </p:cNvCxnSpPr>
          <p:nvPr/>
        </p:nvCxnSpPr>
        <p:spPr>
          <a:xfrm rot="2160000" flipH="1">
            <a:off x="4626341" y="4996535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7" name="直線コネクタ 56">
            <a:extLst>
              <a:ext uri="{FF2B5EF4-FFF2-40B4-BE49-F238E27FC236}">
                <a16:creationId xmlns:a16="http://schemas.microsoft.com/office/drawing/2014/main" id="{D091FB65-2189-2B76-E2AD-684EAF8E7530}"/>
              </a:ext>
            </a:extLst>
          </p:cNvPr>
          <p:cNvCxnSpPr>
            <a:cxnSpLocks/>
          </p:cNvCxnSpPr>
          <p:nvPr/>
        </p:nvCxnSpPr>
        <p:spPr>
          <a:xfrm rot="2520000" flipH="1">
            <a:off x="7683260" y="1929393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8" name="直線コネクタ 57">
            <a:extLst>
              <a:ext uri="{FF2B5EF4-FFF2-40B4-BE49-F238E27FC236}">
                <a16:creationId xmlns:a16="http://schemas.microsoft.com/office/drawing/2014/main" id="{B652B1A2-78BF-043E-3314-72C3966FECE8}"/>
              </a:ext>
            </a:extLst>
          </p:cNvPr>
          <p:cNvCxnSpPr>
            <a:cxnSpLocks/>
          </p:cNvCxnSpPr>
          <p:nvPr/>
        </p:nvCxnSpPr>
        <p:spPr>
          <a:xfrm rot="2520000" flipH="1">
            <a:off x="4468949" y="4837781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5" name="直線コネクタ 54">
            <a:extLst>
              <a:ext uri="{FF2B5EF4-FFF2-40B4-BE49-F238E27FC236}">
                <a16:creationId xmlns:a16="http://schemas.microsoft.com/office/drawing/2014/main" id="{EFA2ECA3-0E51-0FAE-3437-19847038DB5A}"/>
              </a:ext>
            </a:extLst>
          </p:cNvPr>
          <p:cNvCxnSpPr>
            <a:cxnSpLocks/>
          </p:cNvCxnSpPr>
          <p:nvPr/>
        </p:nvCxnSpPr>
        <p:spPr>
          <a:xfrm rot="2880000" flipH="1">
            <a:off x="7825096" y="2104713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6" name="直線コネクタ 55">
            <a:extLst>
              <a:ext uri="{FF2B5EF4-FFF2-40B4-BE49-F238E27FC236}">
                <a16:creationId xmlns:a16="http://schemas.microsoft.com/office/drawing/2014/main" id="{AEEBFDDA-8644-4845-9CB0-0A617F8C1E7D}"/>
              </a:ext>
            </a:extLst>
          </p:cNvPr>
          <p:cNvCxnSpPr>
            <a:cxnSpLocks/>
          </p:cNvCxnSpPr>
          <p:nvPr/>
        </p:nvCxnSpPr>
        <p:spPr>
          <a:xfrm rot="2880000" flipH="1">
            <a:off x="4325748" y="4661109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7" name="直線コネクタ 96">
            <a:extLst>
              <a:ext uri="{FF2B5EF4-FFF2-40B4-BE49-F238E27FC236}">
                <a16:creationId xmlns:a16="http://schemas.microsoft.com/office/drawing/2014/main" id="{F82E8E27-65C9-A316-2B4C-07B111325686}"/>
              </a:ext>
            </a:extLst>
          </p:cNvPr>
          <p:cNvCxnSpPr>
            <a:cxnSpLocks/>
          </p:cNvCxnSpPr>
          <p:nvPr/>
        </p:nvCxnSpPr>
        <p:spPr>
          <a:xfrm rot="3600000">
            <a:off x="7919240" y="2273716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8" name="直線コネクタ 97">
            <a:extLst>
              <a:ext uri="{FF2B5EF4-FFF2-40B4-BE49-F238E27FC236}">
                <a16:creationId xmlns:a16="http://schemas.microsoft.com/office/drawing/2014/main" id="{C60EBD0C-EA8A-6BEA-A6B0-C06F0A48C90E}"/>
              </a:ext>
            </a:extLst>
          </p:cNvPr>
          <p:cNvCxnSpPr>
            <a:cxnSpLocks/>
          </p:cNvCxnSpPr>
          <p:nvPr/>
        </p:nvCxnSpPr>
        <p:spPr>
          <a:xfrm rot="3600000">
            <a:off x="4246500" y="4394174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5" name="直線コネクタ 94">
            <a:extLst>
              <a:ext uri="{FF2B5EF4-FFF2-40B4-BE49-F238E27FC236}">
                <a16:creationId xmlns:a16="http://schemas.microsoft.com/office/drawing/2014/main" id="{DF4C0926-BEB3-D9CC-EA0B-4105A22F6601}"/>
              </a:ext>
            </a:extLst>
          </p:cNvPr>
          <p:cNvCxnSpPr>
            <a:cxnSpLocks/>
          </p:cNvCxnSpPr>
          <p:nvPr/>
        </p:nvCxnSpPr>
        <p:spPr>
          <a:xfrm rot="3600000" flipH="1">
            <a:off x="8047285" y="2493499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6" name="直線コネクタ 95">
            <a:extLst>
              <a:ext uri="{FF2B5EF4-FFF2-40B4-BE49-F238E27FC236}">
                <a16:creationId xmlns:a16="http://schemas.microsoft.com/office/drawing/2014/main" id="{6D1B3BA7-AB9D-4D32-1572-6ABD05FAF097}"/>
              </a:ext>
            </a:extLst>
          </p:cNvPr>
          <p:cNvCxnSpPr>
            <a:cxnSpLocks/>
          </p:cNvCxnSpPr>
          <p:nvPr/>
        </p:nvCxnSpPr>
        <p:spPr>
          <a:xfrm rot="3600000" flipH="1">
            <a:off x="4095630" y="4266477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3" name="直線コネクタ 92">
            <a:extLst>
              <a:ext uri="{FF2B5EF4-FFF2-40B4-BE49-F238E27FC236}">
                <a16:creationId xmlns:a16="http://schemas.microsoft.com/office/drawing/2014/main" id="{DB17B20B-6665-8FC3-F804-A0B3689E7791}"/>
              </a:ext>
            </a:extLst>
          </p:cNvPr>
          <p:cNvCxnSpPr>
            <a:cxnSpLocks/>
          </p:cNvCxnSpPr>
          <p:nvPr/>
        </p:nvCxnSpPr>
        <p:spPr>
          <a:xfrm rot="3960000" flipH="1">
            <a:off x="8127773" y="2703549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4" name="直線コネクタ 93">
            <a:extLst>
              <a:ext uri="{FF2B5EF4-FFF2-40B4-BE49-F238E27FC236}">
                <a16:creationId xmlns:a16="http://schemas.microsoft.com/office/drawing/2014/main" id="{8C655C21-DF3C-3911-AB5B-DAB8CA2C223A}"/>
              </a:ext>
            </a:extLst>
          </p:cNvPr>
          <p:cNvCxnSpPr>
            <a:cxnSpLocks/>
          </p:cNvCxnSpPr>
          <p:nvPr/>
        </p:nvCxnSpPr>
        <p:spPr>
          <a:xfrm rot="3960000" flipH="1">
            <a:off x="4013803" y="4053682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1" name="直線コネクタ 90">
            <a:extLst>
              <a:ext uri="{FF2B5EF4-FFF2-40B4-BE49-F238E27FC236}">
                <a16:creationId xmlns:a16="http://schemas.microsoft.com/office/drawing/2014/main" id="{3B7CCB99-D71B-137A-D1F1-175ADAA44DF9}"/>
              </a:ext>
            </a:extLst>
          </p:cNvPr>
          <p:cNvCxnSpPr>
            <a:cxnSpLocks/>
          </p:cNvCxnSpPr>
          <p:nvPr/>
        </p:nvCxnSpPr>
        <p:spPr>
          <a:xfrm rot="4320000" flipH="1">
            <a:off x="8188071" y="2924863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2" name="直線コネクタ 91">
            <a:extLst>
              <a:ext uri="{FF2B5EF4-FFF2-40B4-BE49-F238E27FC236}">
                <a16:creationId xmlns:a16="http://schemas.microsoft.com/office/drawing/2014/main" id="{46538048-56C1-986E-1B98-237006535859}"/>
              </a:ext>
            </a:extLst>
          </p:cNvPr>
          <p:cNvCxnSpPr>
            <a:cxnSpLocks/>
          </p:cNvCxnSpPr>
          <p:nvPr/>
        </p:nvCxnSpPr>
        <p:spPr>
          <a:xfrm rot="4320000" flipH="1">
            <a:off x="3956875" y="3837501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9" name="直線コネクタ 88">
            <a:extLst>
              <a:ext uri="{FF2B5EF4-FFF2-40B4-BE49-F238E27FC236}">
                <a16:creationId xmlns:a16="http://schemas.microsoft.com/office/drawing/2014/main" id="{5770EFD7-7DE0-90F6-4F0F-990158A29121}"/>
              </a:ext>
            </a:extLst>
          </p:cNvPr>
          <p:cNvCxnSpPr>
            <a:cxnSpLocks/>
          </p:cNvCxnSpPr>
          <p:nvPr/>
        </p:nvCxnSpPr>
        <p:spPr>
          <a:xfrm rot="4680000" flipH="1">
            <a:off x="8223245" y="3147611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0" name="直線コネクタ 89">
            <a:extLst>
              <a:ext uri="{FF2B5EF4-FFF2-40B4-BE49-F238E27FC236}">
                <a16:creationId xmlns:a16="http://schemas.microsoft.com/office/drawing/2014/main" id="{A62FDCAD-6A12-3BC1-EDF3-26AA8B4D1CC2}"/>
              </a:ext>
            </a:extLst>
          </p:cNvPr>
          <p:cNvCxnSpPr>
            <a:cxnSpLocks/>
          </p:cNvCxnSpPr>
          <p:nvPr/>
        </p:nvCxnSpPr>
        <p:spPr>
          <a:xfrm rot="4680000" flipH="1">
            <a:off x="3921195" y="3612898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2" name="直線コネクタ 81">
            <a:extLst>
              <a:ext uri="{FF2B5EF4-FFF2-40B4-BE49-F238E27FC236}">
                <a16:creationId xmlns:a16="http://schemas.microsoft.com/office/drawing/2014/main" id="{B4029005-E856-A888-C470-F5DF4BE42CFB}"/>
              </a:ext>
            </a:extLst>
          </p:cNvPr>
          <p:cNvCxnSpPr>
            <a:cxnSpLocks/>
          </p:cNvCxnSpPr>
          <p:nvPr/>
        </p:nvCxnSpPr>
        <p:spPr>
          <a:xfrm rot="5400000">
            <a:off x="8203923" y="3333971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3" name="直線コネクタ 82">
            <a:extLst>
              <a:ext uri="{FF2B5EF4-FFF2-40B4-BE49-F238E27FC236}">
                <a16:creationId xmlns:a16="http://schemas.microsoft.com/office/drawing/2014/main" id="{15A43C47-A42F-F336-9586-A1E772D1FC30}"/>
              </a:ext>
            </a:extLst>
          </p:cNvPr>
          <p:cNvCxnSpPr>
            <a:cxnSpLocks/>
          </p:cNvCxnSpPr>
          <p:nvPr/>
        </p:nvCxnSpPr>
        <p:spPr>
          <a:xfrm rot="5400000">
            <a:off x="3963009" y="3333971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0" name="直線コネクタ 79">
            <a:extLst>
              <a:ext uri="{FF2B5EF4-FFF2-40B4-BE49-F238E27FC236}">
                <a16:creationId xmlns:a16="http://schemas.microsoft.com/office/drawing/2014/main" id="{821664D7-443A-B7D8-D89E-5E5E7D58B4A1}"/>
              </a:ext>
            </a:extLst>
          </p:cNvPr>
          <p:cNvCxnSpPr>
            <a:cxnSpLocks/>
          </p:cNvCxnSpPr>
          <p:nvPr/>
        </p:nvCxnSpPr>
        <p:spPr>
          <a:xfrm rot="5400000" flipH="1">
            <a:off x="8222550" y="3596341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1" name="直線コネクタ 80">
            <a:extLst>
              <a:ext uri="{FF2B5EF4-FFF2-40B4-BE49-F238E27FC236}">
                <a16:creationId xmlns:a16="http://schemas.microsoft.com/office/drawing/2014/main" id="{C402E443-0DA0-C297-DB03-D10301B02791}"/>
              </a:ext>
            </a:extLst>
          </p:cNvPr>
          <p:cNvCxnSpPr>
            <a:cxnSpLocks/>
          </p:cNvCxnSpPr>
          <p:nvPr/>
        </p:nvCxnSpPr>
        <p:spPr>
          <a:xfrm rot="5400000" flipH="1">
            <a:off x="3920500" y="3157014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8" name="直線コネクタ 77">
            <a:extLst>
              <a:ext uri="{FF2B5EF4-FFF2-40B4-BE49-F238E27FC236}">
                <a16:creationId xmlns:a16="http://schemas.microsoft.com/office/drawing/2014/main" id="{312410DC-1DBA-4888-2182-71A24EA2CEB8}"/>
              </a:ext>
            </a:extLst>
          </p:cNvPr>
          <p:cNvCxnSpPr>
            <a:cxnSpLocks/>
          </p:cNvCxnSpPr>
          <p:nvPr/>
        </p:nvCxnSpPr>
        <p:spPr>
          <a:xfrm rot="5760000" flipH="1">
            <a:off x="8187229" y="3818493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9" name="直線コネクタ 78">
            <a:extLst>
              <a:ext uri="{FF2B5EF4-FFF2-40B4-BE49-F238E27FC236}">
                <a16:creationId xmlns:a16="http://schemas.microsoft.com/office/drawing/2014/main" id="{EE78AC93-92B2-D279-1E85-721076A38A0D}"/>
              </a:ext>
            </a:extLst>
          </p:cNvPr>
          <p:cNvCxnSpPr>
            <a:cxnSpLocks/>
          </p:cNvCxnSpPr>
          <p:nvPr/>
        </p:nvCxnSpPr>
        <p:spPr>
          <a:xfrm rot="5760000" flipH="1">
            <a:off x="3956033" y="2931815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6" name="直線コネクタ 75">
            <a:extLst>
              <a:ext uri="{FF2B5EF4-FFF2-40B4-BE49-F238E27FC236}">
                <a16:creationId xmlns:a16="http://schemas.microsoft.com/office/drawing/2014/main" id="{7FEA8A2B-B550-CEF5-2CAF-43848C8334A8}"/>
              </a:ext>
            </a:extLst>
          </p:cNvPr>
          <p:cNvCxnSpPr>
            <a:cxnSpLocks/>
          </p:cNvCxnSpPr>
          <p:nvPr/>
        </p:nvCxnSpPr>
        <p:spPr>
          <a:xfrm rot="6120000" flipH="1">
            <a:off x="8128792" y="4040306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7" name="直線コネクタ 76">
            <a:extLst>
              <a:ext uri="{FF2B5EF4-FFF2-40B4-BE49-F238E27FC236}">
                <a16:creationId xmlns:a16="http://schemas.microsoft.com/office/drawing/2014/main" id="{BFB8FC82-5520-34F8-5FF0-3FDBCA226F78}"/>
              </a:ext>
            </a:extLst>
          </p:cNvPr>
          <p:cNvCxnSpPr>
            <a:cxnSpLocks/>
          </p:cNvCxnSpPr>
          <p:nvPr/>
        </p:nvCxnSpPr>
        <p:spPr>
          <a:xfrm rot="6120000" flipH="1">
            <a:off x="4014822" y="2716132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4" name="直線コネクタ 73">
            <a:extLst>
              <a:ext uri="{FF2B5EF4-FFF2-40B4-BE49-F238E27FC236}">
                <a16:creationId xmlns:a16="http://schemas.microsoft.com/office/drawing/2014/main" id="{3B83EA7F-7683-8407-5FAF-6A8B15530A4E}"/>
              </a:ext>
            </a:extLst>
          </p:cNvPr>
          <p:cNvCxnSpPr>
            <a:cxnSpLocks/>
          </p:cNvCxnSpPr>
          <p:nvPr/>
        </p:nvCxnSpPr>
        <p:spPr>
          <a:xfrm rot="6480000" flipH="1">
            <a:off x="8047879" y="4250799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5" name="直線コネクタ 74">
            <a:extLst>
              <a:ext uri="{FF2B5EF4-FFF2-40B4-BE49-F238E27FC236}">
                <a16:creationId xmlns:a16="http://schemas.microsoft.com/office/drawing/2014/main" id="{BF91F3A3-D000-7964-47B5-BE8B3EF3EF44}"/>
              </a:ext>
            </a:extLst>
          </p:cNvPr>
          <p:cNvCxnSpPr>
            <a:cxnSpLocks/>
          </p:cNvCxnSpPr>
          <p:nvPr/>
        </p:nvCxnSpPr>
        <p:spPr>
          <a:xfrm rot="6480000" flipH="1">
            <a:off x="4096224" y="2503781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30" name="直線コネクタ 129">
            <a:extLst>
              <a:ext uri="{FF2B5EF4-FFF2-40B4-BE49-F238E27FC236}">
                <a16:creationId xmlns:a16="http://schemas.microsoft.com/office/drawing/2014/main" id="{DAF5D736-4985-EBFA-2801-D9912972A476}"/>
              </a:ext>
            </a:extLst>
          </p:cNvPr>
          <p:cNvCxnSpPr>
            <a:cxnSpLocks/>
          </p:cNvCxnSpPr>
          <p:nvPr/>
        </p:nvCxnSpPr>
        <p:spPr>
          <a:xfrm rot="7200000">
            <a:off x="7915613" y="4394173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31" name="直線コネクタ 130">
            <a:extLst>
              <a:ext uri="{FF2B5EF4-FFF2-40B4-BE49-F238E27FC236}">
                <a16:creationId xmlns:a16="http://schemas.microsoft.com/office/drawing/2014/main" id="{3B76D42A-9E7F-1F55-64C9-47036E800ADE}"/>
              </a:ext>
            </a:extLst>
          </p:cNvPr>
          <p:cNvCxnSpPr>
            <a:cxnSpLocks/>
          </p:cNvCxnSpPr>
          <p:nvPr/>
        </p:nvCxnSpPr>
        <p:spPr>
          <a:xfrm rot="7200000">
            <a:off x="4242873" y="2273717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8" name="直線コネクタ 127">
            <a:extLst>
              <a:ext uri="{FF2B5EF4-FFF2-40B4-BE49-F238E27FC236}">
                <a16:creationId xmlns:a16="http://schemas.microsoft.com/office/drawing/2014/main" id="{54AD5E57-9560-E981-2E26-FDE1BA70F541}"/>
              </a:ext>
            </a:extLst>
          </p:cNvPr>
          <p:cNvCxnSpPr>
            <a:cxnSpLocks/>
          </p:cNvCxnSpPr>
          <p:nvPr/>
        </p:nvCxnSpPr>
        <p:spPr>
          <a:xfrm rot="7200000" flipH="1">
            <a:off x="7818187" y="4638716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9" name="直線コネクタ 128">
            <a:extLst>
              <a:ext uri="{FF2B5EF4-FFF2-40B4-BE49-F238E27FC236}">
                <a16:creationId xmlns:a16="http://schemas.microsoft.com/office/drawing/2014/main" id="{B0B40D00-5D04-BA7E-F665-51DE54F1F50A}"/>
              </a:ext>
            </a:extLst>
          </p:cNvPr>
          <p:cNvCxnSpPr>
            <a:cxnSpLocks/>
          </p:cNvCxnSpPr>
          <p:nvPr/>
        </p:nvCxnSpPr>
        <p:spPr>
          <a:xfrm rot="7200000" flipH="1">
            <a:off x="4318839" y="2108280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6" name="直線コネクタ 125">
            <a:extLst>
              <a:ext uri="{FF2B5EF4-FFF2-40B4-BE49-F238E27FC236}">
                <a16:creationId xmlns:a16="http://schemas.microsoft.com/office/drawing/2014/main" id="{E10E77D3-5A2F-B536-91A9-96AF59FD64AE}"/>
              </a:ext>
            </a:extLst>
          </p:cNvPr>
          <p:cNvCxnSpPr>
            <a:cxnSpLocks/>
          </p:cNvCxnSpPr>
          <p:nvPr/>
        </p:nvCxnSpPr>
        <p:spPr>
          <a:xfrm rot="7560000" flipH="1">
            <a:off x="7676522" y="4813446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7" name="直線コネクタ 126">
            <a:extLst>
              <a:ext uri="{FF2B5EF4-FFF2-40B4-BE49-F238E27FC236}">
                <a16:creationId xmlns:a16="http://schemas.microsoft.com/office/drawing/2014/main" id="{CC4E14B7-74E1-BF07-9851-9F95844BBA5A}"/>
              </a:ext>
            </a:extLst>
          </p:cNvPr>
          <p:cNvCxnSpPr>
            <a:cxnSpLocks/>
          </p:cNvCxnSpPr>
          <p:nvPr/>
        </p:nvCxnSpPr>
        <p:spPr>
          <a:xfrm rot="7560000" flipH="1">
            <a:off x="4462210" y="1931018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4" name="直線コネクタ 123">
            <a:extLst>
              <a:ext uri="{FF2B5EF4-FFF2-40B4-BE49-F238E27FC236}">
                <a16:creationId xmlns:a16="http://schemas.microsoft.com/office/drawing/2014/main" id="{E84200C7-0526-19C0-B06B-92E5CA58EC0D}"/>
              </a:ext>
            </a:extLst>
          </p:cNvPr>
          <p:cNvCxnSpPr>
            <a:cxnSpLocks/>
          </p:cNvCxnSpPr>
          <p:nvPr/>
        </p:nvCxnSpPr>
        <p:spPr>
          <a:xfrm rot="7920000" flipH="1">
            <a:off x="7515007" y="4976322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5" name="直線コネクタ 124">
            <a:extLst>
              <a:ext uri="{FF2B5EF4-FFF2-40B4-BE49-F238E27FC236}">
                <a16:creationId xmlns:a16="http://schemas.microsoft.com/office/drawing/2014/main" id="{B0E5AB9D-45F0-2FD3-897D-863EAB7F442D}"/>
              </a:ext>
            </a:extLst>
          </p:cNvPr>
          <p:cNvCxnSpPr>
            <a:cxnSpLocks/>
          </p:cNvCxnSpPr>
          <p:nvPr/>
        </p:nvCxnSpPr>
        <p:spPr>
          <a:xfrm rot="7920000" flipH="1">
            <a:off x="4620964" y="1773626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2" name="直線コネクタ 121">
            <a:extLst>
              <a:ext uri="{FF2B5EF4-FFF2-40B4-BE49-F238E27FC236}">
                <a16:creationId xmlns:a16="http://schemas.microsoft.com/office/drawing/2014/main" id="{85AAB5B0-0C97-39B5-86F1-9D7A049A274A}"/>
              </a:ext>
            </a:extLst>
          </p:cNvPr>
          <p:cNvCxnSpPr>
            <a:cxnSpLocks/>
          </p:cNvCxnSpPr>
          <p:nvPr/>
        </p:nvCxnSpPr>
        <p:spPr>
          <a:xfrm rot="8280000" flipH="1">
            <a:off x="7339688" y="5118157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3" name="直線コネクタ 122">
            <a:extLst>
              <a:ext uri="{FF2B5EF4-FFF2-40B4-BE49-F238E27FC236}">
                <a16:creationId xmlns:a16="http://schemas.microsoft.com/office/drawing/2014/main" id="{411A8B26-7834-AF85-C33C-975062908317}"/>
              </a:ext>
            </a:extLst>
          </p:cNvPr>
          <p:cNvCxnSpPr>
            <a:cxnSpLocks/>
          </p:cNvCxnSpPr>
          <p:nvPr/>
        </p:nvCxnSpPr>
        <p:spPr>
          <a:xfrm rot="8280000" flipH="1">
            <a:off x="4797635" y="1630425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5" name="直線コネクタ 114">
            <a:extLst>
              <a:ext uri="{FF2B5EF4-FFF2-40B4-BE49-F238E27FC236}">
                <a16:creationId xmlns:a16="http://schemas.microsoft.com/office/drawing/2014/main" id="{BEF6DBAB-061D-4DC4-D0BB-3ED82F1C4BCE}"/>
              </a:ext>
            </a:extLst>
          </p:cNvPr>
          <p:cNvCxnSpPr>
            <a:cxnSpLocks/>
          </p:cNvCxnSpPr>
          <p:nvPr/>
        </p:nvCxnSpPr>
        <p:spPr>
          <a:xfrm rot="9000000">
            <a:off x="7139745" y="5170843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6" name="直線コネクタ 115">
            <a:extLst>
              <a:ext uri="{FF2B5EF4-FFF2-40B4-BE49-F238E27FC236}">
                <a16:creationId xmlns:a16="http://schemas.microsoft.com/office/drawing/2014/main" id="{01826F77-49ED-61F0-B3A7-DB6F08F12992}"/>
              </a:ext>
            </a:extLst>
          </p:cNvPr>
          <p:cNvCxnSpPr>
            <a:cxnSpLocks/>
          </p:cNvCxnSpPr>
          <p:nvPr/>
        </p:nvCxnSpPr>
        <p:spPr>
          <a:xfrm rot="9000000">
            <a:off x="5019289" y="1498103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3" name="直線コネクタ 112">
            <a:extLst>
              <a:ext uri="{FF2B5EF4-FFF2-40B4-BE49-F238E27FC236}">
                <a16:creationId xmlns:a16="http://schemas.microsoft.com/office/drawing/2014/main" id="{EF64BEB6-69D1-E7DB-F5C9-E4F871558625}"/>
              </a:ext>
            </a:extLst>
          </p:cNvPr>
          <p:cNvCxnSpPr>
            <a:cxnSpLocks/>
          </p:cNvCxnSpPr>
          <p:nvPr/>
        </p:nvCxnSpPr>
        <p:spPr>
          <a:xfrm rot="9000000" flipH="1">
            <a:off x="6950729" y="5341920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4" name="直線コネクタ 113">
            <a:extLst>
              <a:ext uri="{FF2B5EF4-FFF2-40B4-BE49-F238E27FC236}">
                <a16:creationId xmlns:a16="http://schemas.microsoft.com/office/drawing/2014/main" id="{5C5E3FAB-BD6D-62A8-CFD0-AA7C968821A3}"/>
              </a:ext>
            </a:extLst>
          </p:cNvPr>
          <p:cNvCxnSpPr>
            <a:cxnSpLocks/>
          </p:cNvCxnSpPr>
          <p:nvPr/>
        </p:nvCxnSpPr>
        <p:spPr>
          <a:xfrm rot="9000000" flipH="1">
            <a:off x="5192096" y="1401880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1" name="直線コネクタ 110">
            <a:extLst>
              <a:ext uri="{FF2B5EF4-FFF2-40B4-BE49-F238E27FC236}">
                <a16:creationId xmlns:a16="http://schemas.microsoft.com/office/drawing/2014/main" id="{5AF54DAD-B1D7-3B62-824A-40FC3989F868}"/>
              </a:ext>
            </a:extLst>
          </p:cNvPr>
          <p:cNvCxnSpPr>
            <a:cxnSpLocks/>
          </p:cNvCxnSpPr>
          <p:nvPr/>
        </p:nvCxnSpPr>
        <p:spPr>
          <a:xfrm rot="9360000" flipH="1">
            <a:off x="6740679" y="5422408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2" name="直線コネクタ 111">
            <a:extLst>
              <a:ext uri="{FF2B5EF4-FFF2-40B4-BE49-F238E27FC236}">
                <a16:creationId xmlns:a16="http://schemas.microsoft.com/office/drawing/2014/main" id="{1D6F7633-5253-B776-BB71-8BB5C1B6C2D9}"/>
              </a:ext>
            </a:extLst>
          </p:cNvPr>
          <p:cNvCxnSpPr>
            <a:cxnSpLocks/>
          </p:cNvCxnSpPr>
          <p:nvPr/>
        </p:nvCxnSpPr>
        <p:spPr>
          <a:xfrm rot="9360000" flipH="1">
            <a:off x="5404890" y="1320053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9" name="直線コネクタ 108">
            <a:extLst>
              <a:ext uri="{FF2B5EF4-FFF2-40B4-BE49-F238E27FC236}">
                <a16:creationId xmlns:a16="http://schemas.microsoft.com/office/drawing/2014/main" id="{28C22186-5ECB-941B-B023-8A6A51C9EE2B}"/>
              </a:ext>
            </a:extLst>
          </p:cNvPr>
          <p:cNvCxnSpPr>
            <a:cxnSpLocks/>
          </p:cNvCxnSpPr>
          <p:nvPr/>
        </p:nvCxnSpPr>
        <p:spPr>
          <a:xfrm rot="9720000" flipH="1">
            <a:off x="6519365" y="5482705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0" name="直線コネクタ 109">
            <a:extLst>
              <a:ext uri="{FF2B5EF4-FFF2-40B4-BE49-F238E27FC236}">
                <a16:creationId xmlns:a16="http://schemas.microsoft.com/office/drawing/2014/main" id="{B1193930-1DC3-4CFF-106F-5AF0AA48FBC1}"/>
              </a:ext>
            </a:extLst>
          </p:cNvPr>
          <p:cNvCxnSpPr>
            <a:cxnSpLocks/>
          </p:cNvCxnSpPr>
          <p:nvPr/>
        </p:nvCxnSpPr>
        <p:spPr>
          <a:xfrm rot="9720000" flipH="1">
            <a:off x="5621070" y="1263124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7" name="直線コネクタ 106">
            <a:extLst>
              <a:ext uri="{FF2B5EF4-FFF2-40B4-BE49-F238E27FC236}">
                <a16:creationId xmlns:a16="http://schemas.microsoft.com/office/drawing/2014/main" id="{D97E21F7-4FEE-2420-5314-2993E5494FEF}"/>
              </a:ext>
            </a:extLst>
          </p:cNvPr>
          <p:cNvCxnSpPr>
            <a:cxnSpLocks/>
          </p:cNvCxnSpPr>
          <p:nvPr/>
        </p:nvCxnSpPr>
        <p:spPr>
          <a:xfrm rot="10080000" flipH="1">
            <a:off x="6296616" y="5517878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8" name="直線コネクタ 107">
            <a:extLst>
              <a:ext uri="{FF2B5EF4-FFF2-40B4-BE49-F238E27FC236}">
                <a16:creationId xmlns:a16="http://schemas.microsoft.com/office/drawing/2014/main" id="{BA105BCE-5DDC-F2A0-8559-5E13183AC20E}"/>
              </a:ext>
            </a:extLst>
          </p:cNvPr>
          <p:cNvCxnSpPr>
            <a:cxnSpLocks/>
          </p:cNvCxnSpPr>
          <p:nvPr/>
        </p:nvCxnSpPr>
        <p:spPr>
          <a:xfrm rot="10080000" flipH="1">
            <a:off x="5845673" y="1227444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111027165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C3D69F-F560-ED01-7142-10732CC8F0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時計, 写真, 道路, 座る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9F71D71E-8BC4-AFF9-AF9C-99B5FFB145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6670" y="1142073"/>
            <a:ext cx="4573849" cy="4573849"/>
          </a:xfrm>
          <a:prstGeom prst="rect">
            <a:avLst/>
          </a:prstGeom>
        </p:spPr>
      </p:pic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F7691C89-6AE5-87D1-D7D7-EF804CCA6F34}"/>
              </a:ext>
            </a:extLst>
          </p:cNvPr>
          <p:cNvSpPr/>
          <p:nvPr/>
        </p:nvSpPr>
        <p:spPr>
          <a:xfrm>
            <a:off x="7031829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chemeClr val="bg1">
                    <a:alpha val="40000"/>
                  </a:schemeClr>
                </a:glow>
              </a:effectLst>
            </a:endParaRPr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8483416B-AB78-7E5B-5CA4-8BC206586FDD}"/>
              </a:ext>
            </a:extLst>
          </p:cNvPr>
          <p:cNvSpPr/>
          <p:nvPr/>
        </p:nvSpPr>
        <p:spPr>
          <a:xfrm>
            <a:off x="4471455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chemeClr val="bg1">
                    <a:alpha val="40000"/>
                  </a:schemeClr>
                </a:glow>
              </a:effectLst>
            </a:endParaRPr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EE1961B1-A3AB-9497-99A0-4DC4552A2967}"/>
              </a:ext>
            </a:extLst>
          </p:cNvPr>
          <p:cNvSpPr/>
          <p:nvPr/>
        </p:nvSpPr>
        <p:spPr>
          <a:xfrm>
            <a:off x="5616444" y="4884767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chemeClr val="bg1">
                    <a:alpha val="40000"/>
                  </a:schemeClr>
                </a:glow>
              </a:effectLst>
            </a:endParaRPr>
          </a:p>
        </p:txBody>
      </p:sp>
      <p:sp>
        <p:nvSpPr>
          <p:cNvPr id="6" name="楕円 5">
            <a:extLst>
              <a:ext uri="{FF2B5EF4-FFF2-40B4-BE49-F238E27FC236}">
                <a16:creationId xmlns:a16="http://schemas.microsoft.com/office/drawing/2014/main" id="{580A2EF7-0851-1240-40F1-076DE4AA9BA6}"/>
              </a:ext>
            </a:extLst>
          </p:cNvPr>
          <p:cNvSpPr/>
          <p:nvPr/>
        </p:nvSpPr>
        <p:spPr>
          <a:xfrm>
            <a:off x="3871505" y="1216909"/>
            <a:ext cx="4424182" cy="4424180"/>
          </a:xfrm>
          <a:prstGeom prst="ellipse">
            <a:avLst/>
          </a:prstGeom>
          <a:noFill/>
          <a:ln w="0">
            <a:solidFill>
              <a:srgbClr val="FFFF00">
                <a:alpha val="51000"/>
              </a:srgb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8514ED67-2197-1F73-48A4-B40BFA6E3D6F}"/>
              </a:ext>
            </a:extLst>
          </p:cNvPr>
          <p:cNvSpPr txBox="1"/>
          <p:nvPr/>
        </p:nvSpPr>
        <p:spPr>
          <a:xfrm>
            <a:off x="5779979" y="2045583"/>
            <a:ext cx="649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Mon</a:t>
            </a:r>
            <a:endParaRPr kumimoji="1" lang="ja-JP" altLang="en-US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6C872E1A-EBE4-AFF5-0F82-88738E6A8013}"/>
              </a:ext>
            </a:extLst>
          </p:cNvPr>
          <p:cNvSpPr txBox="1"/>
          <p:nvPr/>
        </p:nvSpPr>
        <p:spPr>
          <a:xfrm>
            <a:off x="5919508" y="1696302"/>
            <a:ext cx="3529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/</a:t>
            </a:r>
            <a:endParaRPr kumimoji="1" lang="ja-JP" altLang="en-US" sz="2400" dirty="0">
              <a:solidFill>
                <a:srgbClr val="FF0000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90927BF7-EC2A-1CDF-49DB-D4BFB7713F84}"/>
              </a:ext>
            </a:extLst>
          </p:cNvPr>
          <p:cNvSpPr txBox="1"/>
          <p:nvPr/>
        </p:nvSpPr>
        <p:spPr>
          <a:xfrm>
            <a:off x="5789598" y="1311897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2112B00A-F262-B4DB-6CB5-99AA965E6836}"/>
              </a:ext>
            </a:extLst>
          </p:cNvPr>
          <p:cNvSpPr txBox="1"/>
          <p:nvPr/>
        </p:nvSpPr>
        <p:spPr>
          <a:xfrm>
            <a:off x="6810982" y="1590856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84250A5-E39E-911B-E557-BF0BE5116C17}"/>
              </a:ext>
            </a:extLst>
          </p:cNvPr>
          <p:cNvSpPr txBox="1"/>
          <p:nvPr/>
        </p:nvSpPr>
        <p:spPr>
          <a:xfrm>
            <a:off x="7498500" y="2230249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CDDA5BB6-19E7-6D9C-37EC-030EB6D4E745}"/>
              </a:ext>
            </a:extLst>
          </p:cNvPr>
          <p:cNvSpPr txBox="1"/>
          <p:nvPr/>
        </p:nvSpPr>
        <p:spPr>
          <a:xfrm>
            <a:off x="7760349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3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799E2DAE-AACA-6CDB-FE93-AA92507F0424}"/>
              </a:ext>
            </a:extLst>
          </p:cNvPr>
          <p:cNvSpPr txBox="1"/>
          <p:nvPr/>
        </p:nvSpPr>
        <p:spPr>
          <a:xfrm>
            <a:off x="7498500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4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F6CB5DD4-0716-62EE-A8E6-988D6F2ADE90}"/>
              </a:ext>
            </a:extLst>
          </p:cNvPr>
          <p:cNvSpPr txBox="1"/>
          <p:nvPr/>
        </p:nvSpPr>
        <p:spPr>
          <a:xfrm>
            <a:off x="6840911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5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AD8C019D-1F27-B208-FDDC-0647385C5A88}"/>
              </a:ext>
            </a:extLst>
          </p:cNvPr>
          <p:cNvSpPr txBox="1"/>
          <p:nvPr/>
        </p:nvSpPr>
        <p:spPr>
          <a:xfrm>
            <a:off x="5891332" y="504650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6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503364E1-E118-938A-D745-9560D7B02888}"/>
              </a:ext>
            </a:extLst>
          </p:cNvPr>
          <p:cNvSpPr txBox="1"/>
          <p:nvPr/>
        </p:nvSpPr>
        <p:spPr>
          <a:xfrm>
            <a:off x="4941753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7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7720548F-B6EA-60AA-4557-F06965909D43}"/>
              </a:ext>
            </a:extLst>
          </p:cNvPr>
          <p:cNvSpPr txBox="1"/>
          <p:nvPr/>
        </p:nvSpPr>
        <p:spPr>
          <a:xfrm>
            <a:off x="4311665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8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44E4D91B-F9B1-02E8-4E49-DA07ED83A919}"/>
              </a:ext>
            </a:extLst>
          </p:cNvPr>
          <p:cNvSpPr txBox="1"/>
          <p:nvPr/>
        </p:nvSpPr>
        <p:spPr>
          <a:xfrm>
            <a:off x="4049816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9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248A4AF1-964F-936C-E392-B8FCCC7A5EB6}"/>
              </a:ext>
            </a:extLst>
          </p:cNvPr>
          <p:cNvSpPr txBox="1"/>
          <p:nvPr/>
        </p:nvSpPr>
        <p:spPr>
          <a:xfrm>
            <a:off x="4311665" y="2230249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10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E95DDC28-E44B-3CF5-1489-9C55322307C3}"/>
              </a:ext>
            </a:extLst>
          </p:cNvPr>
          <p:cNvSpPr txBox="1"/>
          <p:nvPr/>
        </p:nvSpPr>
        <p:spPr>
          <a:xfrm>
            <a:off x="4845108" y="1590856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8DE3188E-49C2-E55A-E74F-C148C9E03285}"/>
              </a:ext>
            </a:extLst>
          </p:cNvPr>
          <p:cNvSpPr txBox="1"/>
          <p:nvPr/>
        </p:nvSpPr>
        <p:spPr>
          <a:xfrm>
            <a:off x="4737584" y="4083749"/>
            <a:ext cx="6254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STEP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AF154CE2-8359-AD5F-1825-05CAF9C21976}"/>
              </a:ext>
            </a:extLst>
          </p:cNvPr>
          <p:cNvSpPr txBox="1"/>
          <p:nvPr/>
        </p:nvSpPr>
        <p:spPr>
          <a:xfrm>
            <a:off x="6831328" y="4083750"/>
            <a:ext cx="5581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BPM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7B6F0C78-8814-EC7A-FFA7-2CD4B2739EC8}"/>
              </a:ext>
            </a:extLst>
          </p:cNvPr>
          <p:cNvSpPr txBox="1"/>
          <p:nvPr/>
        </p:nvSpPr>
        <p:spPr>
          <a:xfrm>
            <a:off x="5589232" y="4605815"/>
            <a:ext cx="9989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BATTERY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8152022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0B4C23-8932-62B1-F49B-A249D08AF5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図 23" descr="時計, 写真, 道路, 座る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6402581D-DCB9-6774-2D29-08EAF452E8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6670" y="1142073"/>
            <a:ext cx="4573849" cy="4573849"/>
          </a:xfrm>
          <a:prstGeom prst="rect">
            <a:avLst/>
          </a:prstGeom>
        </p:spPr>
      </p:pic>
      <p:sp>
        <p:nvSpPr>
          <p:cNvPr id="25" name="楕円 24">
            <a:extLst>
              <a:ext uri="{FF2B5EF4-FFF2-40B4-BE49-F238E27FC236}">
                <a16:creationId xmlns:a16="http://schemas.microsoft.com/office/drawing/2014/main" id="{FD8660B8-2792-7A21-C32D-140790FB4573}"/>
              </a:ext>
            </a:extLst>
          </p:cNvPr>
          <p:cNvSpPr/>
          <p:nvPr/>
        </p:nvSpPr>
        <p:spPr>
          <a:xfrm>
            <a:off x="3871505" y="1216909"/>
            <a:ext cx="4424182" cy="4424180"/>
          </a:xfrm>
          <a:prstGeom prst="ellipse">
            <a:avLst/>
          </a:prstGeom>
          <a:noFill/>
          <a:ln w="0">
            <a:solidFill>
              <a:srgbClr val="FFFF00">
                <a:alpha val="51000"/>
              </a:srgb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9483921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07B327-9DCE-4030-CA75-8F0613C790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時計, 写真, 道路, 座る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312CEB0D-46BA-3F8A-E49E-9F52860791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6670" y="1142073"/>
            <a:ext cx="4573849" cy="4573849"/>
          </a:xfrm>
          <a:prstGeom prst="rect">
            <a:avLst/>
          </a:prstGeom>
        </p:spPr>
      </p:pic>
      <p:sp>
        <p:nvSpPr>
          <p:cNvPr id="6" name="楕円 5">
            <a:extLst>
              <a:ext uri="{FF2B5EF4-FFF2-40B4-BE49-F238E27FC236}">
                <a16:creationId xmlns:a16="http://schemas.microsoft.com/office/drawing/2014/main" id="{0DF0C4D6-19FC-2EFC-A3D7-C1E4001CA481}"/>
              </a:ext>
            </a:extLst>
          </p:cNvPr>
          <p:cNvSpPr/>
          <p:nvPr/>
        </p:nvSpPr>
        <p:spPr>
          <a:xfrm>
            <a:off x="3871505" y="1216909"/>
            <a:ext cx="4424182" cy="4424180"/>
          </a:xfrm>
          <a:prstGeom prst="ellipse">
            <a:avLst/>
          </a:prstGeom>
          <a:noFill/>
          <a:ln w="0">
            <a:solidFill>
              <a:srgbClr val="FF0000">
                <a:alpha val="51000"/>
              </a:srgbClr>
            </a:solidFill>
          </a:ln>
          <a:effectLst>
            <a:glow rad="63500">
              <a:srgbClr val="FF0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DECC8254-2607-11A2-8FAF-FCFF5ABF174B}"/>
              </a:ext>
            </a:extLst>
          </p:cNvPr>
          <p:cNvSpPr/>
          <p:nvPr/>
        </p:nvSpPr>
        <p:spPr>
          <a:xfrm>
            <a:off x="7031829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rgbClr val="FF0000">
                    <a:alpha val="50000"/>
                  </a:srgbClr>
                </a:glow>
              </a:effectLst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2C9FABB9-4B8A-A998-5A40-78B6549F267F}"/>
              </a:ext>
            </a:extLst>
          </p:cNvPr>
          <p:cNvSpPr/>
          <p:nvPr/>
        </p:nvSpPr>
        <p:spPr>
          <a:xfrm>
            <a:off x="4471455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rgbClr val="FF0000">
                    <a:alpha val="50000"/>
                  </a:srgbClr>
                </a:glow>
              </a:effectLst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F54ADD64-D3E3-E724-31E7-615C04FA4686}"/>
              </a:ext>
            </a:extLst>
          </p:cNvPr>
          <p:cNvSpPr/>
          <p:nvPr/>
        </p:nvSpPr>
        <p:spPr>
          <a:xfrm>
            <a:off x="5616444" y="4884767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rgbClr val="FF0000">
                    <a:alpha val="50000"/>
                  </a:srgbClr>
                </a:glow>
              </a:effectLst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6191FDC8-AF46-7383-80F4-25DBCA9BB8E4}"/>
              </a:ext>
            </a:extLst>
          </p:cNvPr>
          <p:cNvSpPr txBox="1"/>
          <p:nvPr/>
        </p:nvSpPr>
        <p:spPr>
          <a:xfrm>
            <a:off x="5780781" y="2045583"/>
            <a:ext cx="5966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dirty="0">
                <a:solidFill>
                  <a:srgbClr val="FF0000"/>
                </a:solidFill>
                <a:effectLst>
                  <a:glow rad="127000">
                    <a:srgbClr val="FF0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Tue</a:t>
            </a:r>
            <a:endParaRPr kumimoji="1" lang="ja-JP" altLang="en-US" dirty="0">
              <a:solidFill>
                <a:srgbClr val="FF0000"/>
              </a:solidFill>
              <a:effectLst>
                <a:glow rad="127000">
                  <a:srgbClr val="FF0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69A186D4-D18E-9290-536A-2D0717C59686}"/>
              </a:ext>
            </a:extLst>
          </p:cNvPr>
          <p:cNvSpPr txBox="1"/>
          <p:nvPr/>
        </p:nvSpPr>
        <p:spPr>
          <a:xfrm>
            <a:off x="5789598" y="1311897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0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0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3E17EACC-26D6-414D-E6E5-13DB4FBF1629}"/>
              </a:ext>
            </a:extLst>
          </p:cNvPr>
          <p:cNvSpPr txBox="1"/>
          <p:nvPr/>
        </p:nvSpPr>
        <p:spPr>
          <a:xfrm>
            <a:off x="6810982" y="1590856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0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0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F62EAB23-8A35-6AB8-5AF1-9224E4BEABA8}"/>
              </a:ext>
            </a:extLst>
          </p:cNvPr>
          <p:cNvSpPr txBox="1"/>
          <p:nvPr/>
        </p:nvSpPr>
        <p:spPr>
          <a:xfrm>
            <a:off x="7498500" y="2230249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0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0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E193DE09-E10C-5874-9E4E-289ADF677B6A}"/>
              </a:ext>
            </a:extLst>
          </p:cNvPr>
          <p:cNvSpPr txBox="1"/>
          <p:nvPr/>
        </p:nvSpPr>
        <p:spPr>
          <a:xfrm>
            <a:off x="7760349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0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3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0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5B508E3E-7D99-7E16-3DE6-A9933699D843}"/>
              </a:ext>
            </a:extLst>
          </p:cNvPr>
          <p:cNvSpPr txBox="1"/>
          <p:nvPr/>
        </p:nvSpPr>
        <p:spPr>
          <a:xfrm>
            <a:off x="7498500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0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4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0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BB6ED604-D8AE-B880-13D3-E0BCA71F4D12}"/>
              </a:ext>
            </a:extLst>
          </p:cNvPr>
          <p:cNvSpPr txBox="1"/>
          <p:nvPr/>
        </p:nvSpPr>
        <p:spPr>
          <a:xfrm>
            <a:off x="6840911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0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5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0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EF59733F-A41F-F3B3-6381-407CC86A1E08}"/>
              </a:ext>
            </a:extLst>
          </p:cNvPr>
          <p:cNvSpPr txBox="1"/>
          <p:nvPr/>
        </p:nvSpPr>
        <p:spPr>
          <a:xfrm>
            <a:off x="5891332" y="504650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FF0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6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0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6BB4B49E-1508-C83C-482D-4F71B6CABCB4}"/>
              </a:ext>
            </a:extLst>
          </p:cNvPr>
          <p:cNvSpPr txBox="1"/>
          <p:nvPr/>
        </p:nvSpPr>
        <p:spPr>
          <a:xfrm>
            <a:off x="4941753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0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7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0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7C5BA0B4-52B4-1911-7A72-BDADECD5898C}"/>
              </a:ext>
            </a:extLst>
          </p:cNvPr>
          <p:cNvSpPr txBox="1"/>
          <p:nvPr/>
        </p:nvSpPr>
        <p:spPr>
          <a:xfrm>
            <a:off x="4311665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0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8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0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6B799D06-C21F-07AA-C819-B143030FFB9C}"/>
              </a:ext>
            </a:extLst>
          </p:cNvPr>
          <p:cNvSpPr txBox="1"/>
          <p:nvPr/>
        </p:nvSpPr>
        <p:spPr>
          <a:xfrm>
            <a:off x="4049816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0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9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0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C021D49A-439E-8D07-EC04-05C8E1BDC1A6}"/>
              </a:ext>
            </a:extLst>
          </p:cNvPr>
          <p:cNvSpPr txBox="1"/>
          <p:nvPr/>
        </p:nvSpPr>
        <p:spPr>
          <a:xfrm>
            <a:off x="4311665" y="2230249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0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10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0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941A317F-3C68-B3D7-CAB2-81F84BA9443D}"/>
              </a:ext>
            </a:extLst>
          </p:cNvPr>
          <p:cNvSpPr txBox="1"/>
          <p:nvPr/>
        </p:nvSpPr>
        <p:spPr>
          <a:xfrm>
            <a:off x="4845108" y="1590856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FF0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0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5293E213-D3BD-9B7D-97A9-60766F9E8B05}"/>
              </a:ext>
            </a:extLst>
          </p:cNvPr>
          <p:cNvSpPr txBox="1"/>
          <p:nvPr/>
        </p:nvSpPr>
        <p:spPr>
          <a:xfrm>
            <a:off x="4737585" y="4083749"/>
            <a:ext cx="6254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FF0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STEP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FF0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11C2A94C-529E-E44A-AF0D-7F934664B72D}"/>
              </a:ext>
            </a:extLst>
          </p:cNvPr>
          <p:cNvSpPr txBox="1"/>
          <p:nvPr/>
        </p:nvSpPr>
        <p:spPr>
          <a:xfrm>
            <a:off x="6831329" y="4083750"/>
            <a:ext cx="5581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FF0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BPM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FF0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6295CBBA-BB4A-3699-2E46-2C63F1161CDD}"/>
              </a:ext>
            </a:extLst>
          </p:cNvPr>
          <p:cNvSpPr txBox="1"/>
          <p:nvPr/>
        </p:nvSpPr>
        <p:spPr>
          <a:xfrm>
            <a:off x="5589231" y="4605815"/>
            <a:ext cx="9989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FF0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BATTERY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FF0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D1623BCC-DBA8-71BF-9665-D550F4194CBD}"/>
              </a:ext>
            </a:extLst>
          </p:cNvPr>
          <p:cNvSpPr txBox="1"/>
          <p:nvPr/>
        </p:nvSpPr>
        <p:spPr>
          <a:xfrm>
            <a:off x="5919508" y="1696302"/>
            <a:ext cx="3529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/</a:t>
            </a:r>
            <a:endParaRPr kumimoji="1" lang="ja-JP" altLang="en-US" sz="2400" dirty="0">
              <a:solidFill>
                <a:srgbClr val="FF0000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0415987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62C4D3-E92E-C978-FBBE-AFED9CDF13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時計, 写真, 道路, 座る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34F9F485-D667-591D-B05C-63343D117C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6670" y="1142073"/>
            <a:ext cx="4573849" cy="4573849"/>
          </a:xfrm>
          <a:prstGeom prst="rect">
            <a:avLst/>
          </a:prstGeom>
        </p:spPr>
      </p:pic>
      <p:sp>
        <p:nvSpPr>
          <p:cNvPr id="6" name="楕円 5">
            <a:extLst>
              <a:ext uri="{FF2B5EF4-FFF2-40B4-BE49-F238E27FC236}">
                <a16:creationId xmlns:a16="http://schemas.microsoft.com/office/drawing/2014/main" id="{B3CE1C40-B30A-AB0B-D573-6A0426CDC86F}"/>
              </a:ext>
            </a:extLst>
          </p:cNvPr>
          <p:cNvSpPr/>
          <p:nvPr/>
        </p:nvSpPr>
        <p:spPr>
          <a:xfrm>
            <a:off x="3871505" y="1216909"/>
            <a:ext cx="4424182" cy="4424180"/>
          </a:xfrm>
          <a:prstGeom prst="ellipse">
            <a:avLst/>
          </a:prstGeom>
          <a:noFill/>
          <a:ln w="0">
            <a:solidFill>
              <a:srgbClr val="FF0000">
                <a:alpha val="51000"/>
              </a:srgbClr>
            </a:solidFill>
          </a:ln>
          <a:effectLst>
            <a:glow rad="63500">
              <a:srgbClr val="0070C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32CD8E78-1710-BA30-8582-ED542564F2D2}"/>
              </a:ext>
            </a:extLst>
          </p:cNvPr>
          <p:cNvSpPr/>
          <p:nvPr/>
        </p:nvSpPr>
        <p:spPr>
          <a:xfrm>
            <a:off x="7031829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rgbClr val="0070C0">
                    <a:alpha val="50000"/>
                  </a:srgbClr>
                </a:glow>
              </a:effectLst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8C147D8A-E2D5-F554-957E-26651058EF87}"/>
              </a:ext>
            </a:extLst>
          </p:cNvPr>
          <p:cNvSpPr/>
          <p:nvPr/>
        </p:nvSpPr>
        <p:spPr>
          <a:xfrm>
            <a:off x="4471455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rgbClr val="0070C0">
                    <a:alpha val="50000"/>
                  </a:srgbClr>
                </a:glow>
              </a:effectLst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9254DF56-F8A3-32FD-63CC-5EC7E07997A1}"/>
              </a:ext>
            </a:extLst>
          </p:cNvPr>
          <p:cNvSpPr/>
          <p:nvPr/>
        </p:nvSpPr>
        <p:spPr>
          <a:xfrm>
            <a:off x="5616444" y="4884767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rgbClr val="0070C0">
                    <a:alpha val="50000"/>
                  </a:srgbClr>
                </a:glow>
              </a:effectLst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D25F7AC1-031A-8BDF-D9AC-C5D56FAC33B4}"/>
              </a:ext>
            </a:extLst>
          </p:cNvPr>
          <p:cNvSpPr txBox="1"/>
          <p:nvPr/>
        </p:nvSpPr>
        <p:spPr>
          <a:xfrm>
            <a:off x="5750324" y="2045583"/>
            <a:ext cx="6575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dirty="0">
                <a:solidFill>
                  <a:srgbClr val="0070C0"/>
                </a:solidFill>
                <a:effectLst>
                  <a:glow rad="127000">
                    <a:srgbClr val="0070C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Wed</a:t>
            </a:r>
            <a:endParaRPr kumimoji="1" lang="ja-JP" altLang="en-US" dirty="0">
              <a:solidFill>
                <a:srgbClr val="0070C0"/>
              </a:solidFill>
              <a:effectLst>
                <a:glow rad="127000">
                  <a:srgbClr val="0070C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75998892-3856-A674-696A-674FE7CA6394}"/>
              </a:ext>
            </a:extLst>
          </p:cNvPr>
          <p:cNvSpPr txBox="1"/>
          <p:nvPr/>
        </p:nvSpPr>
        <p:spPr>
          <a:xfrm>
            <a:off x="5789598" y="1311897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70C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70C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3255F639-05B6-F4E0-7630-563E69AD5277}"/>
              </a:ext>
            </a:extLst>
          </p:cNvPr>
          <p:cNvSpPr txBox="1"/>
          <p:nvPr/>
        </p:nvSpPr>
        <p:spPr>
          <a:xfrm>
            <a:off x="6810982" y="1590856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70C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70C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B63CEA69-5953-9B0E-F0C2-F71428249B66}"/>
              </a:ext>
            </a:extLst>
          </p:cNvPr>
          <p:cNvSpPr txBox="1"/>
          <p:nvPr/>
        </p:nvSpPr>
        <p:spPr>
          <a:xfrm>
            <a:off x="7498500" y="2230249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70C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70C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6601E90D-6655-DC0E-7D04-98F9026A7420}"/>
              </a:ext>
            </a:extLst>
          </p:cNvPr>
          <p:cNvSpPr txBox="1"/>
          <p:nvPr/>
        </p:nvSpPr>
        <p:spPr>
          <a:xfrm>
            <a:off x="7760349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70C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3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70C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673252AA-D9DE-8D0B-BC63-EED311CE4C27}"/>
              </a:ext>
            </a:extLst>
          </p:cNvPr>
          <p:cNvSpPr txBox="1"/>
          <p:nvPr/>
        </p:nvSpPr>
        <p:spPr>
          <a:xfrm>
            <a:off x="7498500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70C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4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70C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0079BD4-6DE1-F55D-B7B5-8FAD102F9A2C}"/>
              </a:ext>
            </a:extLst>
          </p:cNvPr>
          <p:cNvSpPr txBox="1"/>
          <p:nvPr/>
        </p:nvSpPr>
        <p:spPr>
          <a:xfrm>
            <a:off x="6840911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70C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5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70C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6282829F-5F11-37B2-1F82-CC020CD0F8C5}"/>
              </a:ext>
            </a:extLst>
          </p:cNvPr>
          <p:cNvSpPr txBox="1"/>
          <p:nvPr/>
        </p:nvSpPr>
        <p:spPr>
          <a:xfrm>
            <a:off x="5891332" y="504650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0070C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6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70C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A46D1F46-C5CA-AAB3-F80A-503BE52E53F0}"/>
              </a:ext>
            </a:extLst>
          </p:cNvPr>
          <p:cNvSpPr txBox="1"/>
          <p:nvPr/>
        </p:nvSpPr>
        <p:spPr>
          <a:xfrm>
            <a:off x="4941753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70C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7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70C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EE04D976-83F9-0547-1A2F-477DD993BF7C}"/>
              </a:ext>
            </a:extLst>
          </p:cNvPr>
          <p:cNvSpPr txBox="1"/>
          <p:nvPr/>
        </p:nvSpPr>
        <p:spPr>
          <a:xfrm>
            <a:off x="4311665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70C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8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70C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5414A026-9B37-5402-3D3E-75520852D39A}"/>
              </a:ext>
            </a:extLst>
          </p:cNvPr>
          <p:cNvSpPr txBox="1"/>
          <p:nvPr/>
        </p:nvSpPr>
        <p:spPr>
          <a:xfrm>
            <a:off x="4049816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70C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9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70C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05068C83-2699-83E5-5FAA-B3CC06F8A783}"/>
              </a:ext>
            </a:extLst>
          </p:cNvPr>
          <p:cNvSpPr txBox="1"/>
          <p:nvPr/>
        </p:nvSpPr>
        <p:spPr>
          <a:xfrm>
            <a:off x="4311665" y="2230249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70C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10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70C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3EC26988-16ED-41EC-2A32-BCFF939929A3}"/>
              </a:ext>
            </a:extLst>
          </p:cNvPr>
          <p:cNvSpPr txBox="1"/>
          <p:nvPr/>
        </p:nvSpPr>
        <p:spPr>
          <a:xfrm>
            <a:off x="4845108" y="1590856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0070C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70C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6DC7EBB6-8C68-8F90-9684-2F745D79D6D7}"/>
              </a:ext>
            </a:extLst>
          </p:cNvPr>
          <p:cNvSpPr txBox="1"/>
          <p:nvPr/>
        </p:nvSpPr>
        <p:spPr>
          <a:xfrm>
            <a:off x="4737585" y="4083749"/>
            <a:ext cx="6254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0070C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STEP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0070C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6085E5E2-3378-737F-3177-2331303ECC2A}"/>
              </a:ext>
            </a:extLst>
          </p:cNvPr>
          <p:cNvSpPr txBox="1"/>
          <p:nvPr/>
        </p:nvSpPr>
        <p:spPr>
          <a:xfrm>
            <a:off x="6831329" y="4083750"/>
            <a:ext cx="5581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0070C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BPM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0070C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76CA1EB5-F7D9-D6F5-523D-B89D5944EC88}"/>
              </a:ext>
            </a:extLst>
          </p:cNvPr>
          <p:cNvSpPr txBox="1"/>
          <p:nvPr/>
        </p:nvSpPr>
        <p:spPr>
          <a:xfrm>
            <a:off x="5589231" y="4605815"/>
            <a:ext cx="9989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0070C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BATTERY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0070C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9651338A-592C-E51E-A4A5-3F6E836716BA}"/>
              </a:ext>
            </a:extLst>
          </p:cNvPr>
          <p:cNvSpPr txBox="1"/>
          <p:nvPr/>
        </p:nvSpPr>
        <p:spPr>
          <a:xfrm>
            <a:off x="5919508" y="1696302"/>
            <a:ext cx="3529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/</a:t>
            </a:r>
            <a:endParaRPr kumimoji="1" lang="ja-JP" altLang="en-US" sz="2400" dirty="0">
              <a:solidFill>
                <a:srgbClr val="FF0000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668474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85A579-3844-D570-8C94-55366BF345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67AA7C26-B9E9-579B-202A-6807830798A1}"/>
              </a:ext>
            </a:extLst>
          </p:cNvPr>
          <p:cNvSpPr/>
          <p:nvPr/>
        </p:nvSpPr>
        <p:spPr>
          <a:xfrm>
            <a:off x="116114" y="130629"/>
            <a:ext cx="3780200" cy="47752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5" name="図 24">
            <a:extLst>
              <a:ext uri="{FF2B5EF4-FFF2-40B4-BE49-F238E27FC236}">
                <a16:creationId xmlns:a16="http://schemas.microsoft.com/office/drawing/2014/main" id="{1AACB8AD-2BC2-8AAC-1F13-87137291EC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4702" y="1216909"/>
            <a:ext cx="4448796" cy="4439270"/>
          </a:xfrm>
          <a:prstGeom prst="rect">
            <a:avLst/>
          </a:prstGeom>
        </p:spPr>
      </p:pic>
      <p:sp>
        <p:nvSpPr>
          <p:cNvPr id="6" name="楕円 5">
            <a:extLst>
              <a:ext uri="{FF2B5EF4-FFF2-40B4-BE49-F238E27FC236}">
                <a16:creationId xmlns:a16="http://schemas.microsoft.com/office/drawing/2014/main" id="{08C81290-C0D4-F9F2-8CBC-A462725D88F7}"/>
              </a:ext>
            </a:extLst>
          </p:cNvPr>
          <p:cNvSpPr/>
          <p:nvPr/>
        </p:nvSpPr>
        <p:spPr>
          <a:xfrm>
            <a:off x="3871505" y="1216909"/>
            <a:ext cx="4424182" cy="4424180"/>
          </a:xfrm>
          <a:prstGeom prst="ellipse">
            <a:avLst/>
          </a:prstGeom>
          <a:noFill/>
          <a:ln w="0">
            <a:solidFill>
              <a:srgbClr val="FFC000">
                <a:alpha val="51000"/>
              </a:srgb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69A36116-63B7-6298-4C84-B10709B846B9}"/>
              </a:ext>
            </a:extLst>
          </p:cNvPr>
          <p:cNvSpPr txBox="1"/>
          <p:nvPr/>
        </p:nvSpPr>
        <p:spPr>
          <a:xfrm>
            <a:off x="5789598" y="1311897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31AF8450-CC2D-C8F8-A1A8-C5E710E1EF84}"/>
              </a:ext>
            </a:extLst>
          </p:cNvPr>
          <p:cNvSpPr txBox="1"/>
          <p:nvPr/>
        </p:nvSpPr>
        <p:spPr>
          <a:xfrm>
            <a:off x="6810982" y="1590856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B5C2DFC0-27D2-CB21-4F55-DF27BCAF3105}"/>
              </a:ext>
            </a:extLst>
          </p:cNvPr>
          <p:cNvSpPr txBox="1"/>
          <p:nvPr/>
        </p:nvSpPr>
        <p:spPr>
          <a:xfrm>
            <a:off x="7498500" y="2230249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A9F3D6A2-F267-2F98-F752-04D6B57B5DD7}"/>
              </a:ext>
            </a:extLst>
          </p:cNvPr>
          <p:cNvSpPr txBox="1"/>
          <p:nvPr/>
        </p:nvSpPr>
        <p:spPr>
          <a:xfrm>
            <a:off x="7760349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3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CED28492-2150-19FB-705E-1C9F3FFDBD00}"/>
              </a:ext>
            </a:extLst>
          </p:cNvPr>
          <p:cNvSpPr txBox="1"/>
          <p:nvPr/>
        </p:nvSpPr>
        <p:spPr>
          <a:xfrm>
            <a:off x="7498500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4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30C6EC0E-A9CC-72FD-A916-EE51CE2B3D94}"/>
              </a:ext>
            </a:extLst>
          </p:cNvPr>
          <p:cNvSpPr txBox="1"/>
          <p:nvPr/>
        </p:nvSpPr>
        <p:spPr>
          <a:xfrm>
            <a:off x="6840911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5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F9B9F9AC-7D4D-7968-4F53-6139E2B170FC}"/>
              </a:ext>
            </a:extLst>
          </p:cNvPr>
          <p:cNvSpPr txBox="1"/>
          <p:nvPr/>
        </p:nvSpPr>
        <p:spPr>
          <a:xfrm>
            <a:off x="5891332" y="504650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6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285D2C16-BA62-DDFD-1CE3-E1A08AA97959}"/>
              </a:ext>
            </a:extLst>
          </p:cNvPr>
          <p:cNvSpPr txBox="1"/>
          <p:nvPr/>
        </p:nvSpPr>
        <p:spPr>
          <a:xfrm>
            <a:off x="4941753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7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82002D39-E8EA-A07E-B795-2118948570C0}"/>
              </a:ext>
            </a:extLst>
          </p:cNvPr>
          <p:cNvSpPr txBox="1"/>
          <p:nvPr/>
        </p:nvSpPr>
        <p:spPr>
          <a:xfrm>
            <a:off x="4311665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8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F772B54A-4F66-6B2C-D656-75E590A76990}"/>
              </a:ext>
            </a:extLst>
          </p:cNvPr>
          <p:cNvSpPr txBox="1"/>
          <p:nvPr/>
        </p:nvSpPr>
        <p:spPr>
          <a:xfrm>
            <a:off x="4049816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9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1F9AB041-3A3F-0605-39ED-624B57AFC6F9}"/>
              </a:ext>
            </a:extLst>
          </p:cNvPr>
          <p:cNvSpPr txBox="1"/>
          <p:nvPr/>
        </p:nvSpPr>
        <p:spPr>
          <a:xfrm>
            <a:off x="4311665" y="2230249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10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D63D754E-962E-B143-B216-FB7DB25377E4}"/>
              </a:ext>
            </a:extLst>
          </p:cNvPr>
          <p:cNvSpPr txBox="1"/>
          <p:nvPr/>
        </p:nvSpPr>
        <p:spPr>
          <a:xfrm>
            <a:off x="4845108" y="1590856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pic>
        <p:nvPicPr>
          <p:cNvPr id="27" name="図 26">
            <a:extLst>
              <a:ext uri="{FF2B5EF4-FFF2-40B4-BE49-F238E27FC236}">
                <a16:creationId xmlns:a16="http://schemas.microsoft.com/office/drawing/2014/main" id="{0EEBBEC8-CE96-0373-466E-2D7A4460EE6C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1686" y="1036244"/>
            <a:ext cx="381000" cy="2400300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415522E-24E9-CABC-9819-3540C941906D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8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700" y="852371"/>
            <a:ext cx="381000" cy="2400300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F773B232-EE76-01DA-8B48-12C72FC124AE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 amt="80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5904" y="797864"/>
            <a:ext cx="381000" cy="240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42466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41914C-7492-E684-0F18-83EE36E96B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時計, 写真, 道路, 座る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6ED4AAE9-923E-8955-A920-F4F142D61A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6670" y="1142073"/>
            <a:ext cx="4573849" cy="4573849"/>
          </a:xfrm>
          <a:prstGeom prst="rect">
            <a:avLst/>
          </a:prstGeom>
        </p:spPr>
      </p:pic>
      <p:sp>
        <p:nvSpPr>
          <p:cNvPr id="6" name="楕円 5">
            <a:extLst>
              <a:ext uri="{FF2B5EF4-FFF2-40B4-BE49-F238E27FC236}">
                <a16:creationId xmlns:a16="http://schemas.microsoft.com/office/drawing/2014/main" id="{63B5DEBE-29C0-BB2C-7A39-500901F18EE7}"/>
              </a:ext>
            </a:extLst>
          </p:cNvPr>
          <p:cNvSpPr/>
          <p:nvPr/>
        </p:nvSpPr>
        <p:spPr>
          <a:xfrm>
            <a:off x="3871505" y="1216909"/>
            <a:ext cx="4424182" cy="4424180"/>
          </a:xfrm>
          <a:prstGeom prst="ellipse">
            <a:avLst/>
          </a:prstGeom>
          <a:noFill/>
          <a:ln w="0">
            <a:solidFill>
              <a:srgbClr val="00B050">
                <a:alpha val="51000"/>
              </a:srgbClr>
            </a:solidFill>
          </a:ln>
          <a:effectLst>
            <a:glow rad="63500">
              <a:srgbClr val="00B05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A19B7222-3CFA-3565-4DB9-7DC14C07EF03}"/>
              </a:ext>
            </a:extLst>
          </p:cNvPr>
          <p:cNvSpPr/>
          <p:nvPr/>
        </p:nvSpPr>
        <p:spPr>
          <a:xfrm>
            <a:off x="7031829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rgbClr val="00B050">
                    <a:alpha val="50000"/>
                  </a:srgbClr>
                </a:glow>
              </a:effectLst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D2558256-BC7F-1147-62E3-36A36B960727}"/>
              </a:ext>
            </a:extLst>
          </p:cNvPr>
          <p:cNvSpPr/>
          <p:nvPr/>
        </p:nvSpPr>
        <p:spPr>
          <a:xfrm>
            <a:off x="4471455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rgbClr val="00B050">
                    <a:alpha val="50000"/>
                  </a:srgbClr>
                </a:glow>
              </a:effectLst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82CB198B-F682-B11C-A830-39F1FF678646}"/>
              </a:ext>
            </a:extLst>
          </p:cNvPr>
          <p:cNvSpPr/>
          <p:nvPr/>
        </p:nvSpPr>
        <p:spPr>
          <a:xfrm>
            <a:off x="5616444" y="4884767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rgbClr val="00B050">
                    <a:alpha val="50000"/>
                  </a:srgbClr>
                </a:glow>
              </a:effectLst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392614BC-A19E-C004-3D7E-5A6D725F9F58}"/>
              </a:ext>
            </a:extLst>
          </p:cNvPr>
          <p:cNvSpPr txBox="1"/>
          <p:nvPr/>
        </p:nvSpPr>
        <p:spPr>
          <a:xfrm>
            <a:off x="5775170" y="2045583"/>
            <a:ext cx="6078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dirty="0">
                <a:solidFill>
                  <a:srgbClr val="00B050"/>
                </a:solidFill>
                <a:effectLst>
                  <a:glow rad="127000">
                    <a:srgbClr val="00B05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Thu</a:t>
            </a:r>
            <a:endParaRPr kumimoji="1" lang="ja-JP" altLang="en-US" dirty="0">
              <a:solidFill>
                <a:srgbClr val="00B050"/>
              </a:solidFill>
              <a:effectLst>
                <a:glow rad="127000">
                  <a:srgbClr val="00B05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C1C1FB15-64C1-C7B5-347E-F73466D2ABCC}"/>
              </a:ext>
            </a:extLst>
          </p:cNvPr>
          <p:cNvSpPr txBox="1"/>
          <p:nvPr/>
        </p:nvSpPr>
        <p:spPr>
          <a:xfrm>
            <a:off x="5789598" y="1311897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B05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B05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05B3FFBD-AEEC-A511-9E8F-412676106186}"/>
              </a:ext>
            </a:extLst>
          </p:cNvPr>
          <p:cNvSpPr txBox="1"/>
          <p:nvPr/>
        </p:nvSpPr>
        <p:spPr>
          <a:xfrm>
            <a:off x="6810982" y="1590856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B05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B05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E3A7760E-AC15-FFBB-BD04-6325CFAA8A44}"/>
              </a:ext>
            </a:extLst>
          </p:cNvPr>
          <p:cNvSpPr txBox="1"/>
          <p:nvPr/>
        </p:nvSpPr>
        <p:spPr>
          <a:xfrm>
            <a:off x="7498500" y="2230249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B05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B05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4828298F-B8F2-5877-DAD7-AECA87BBBD70}"/>
              </a:ext>
            </a:extLst>
          </p:cNvPr>
          <p:cNvSpPr txBox="1"/>
          <p:nvPr/>
        </p:nvSpPr>
        <p:spPr>
          <a:xfrm>
            <a:off x="7760349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B05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3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B05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2791461C-45D5-CE59-9615-7365CAD5C536}"/>
              </a:ext>
            </a:extLst>
          </p:cNvPr>
          <p:cNvSpPr txBox="1"/>
          <p:nvPr/>
        </p:nvSpPr>
        <p:spPr>
          <a:xfrm>
            <a:off x="7498500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B05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4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B05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3002E769-85E2-ADD5-780E-8B7E6D662CE4}"/>
              </a:ext>
            </a:extLst>
          </p:cNvPr>
          <p:cNvSpPr txBox="1"/>
          <p:nvPr/>
        </p:nvSpPr>
        <p:spPr>
          <a:xfrm>
            <a:off x="6840911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B05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5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B05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EFC24A00-FA45-AECC-5268-36588E76E75B}"/>
              </a:ext>
            </a:extLst>
          </p:cNvPr>
          <p:cNvSpPr txBox="1"/>
          <p:nvPr/>
        </p:nvSpPr>
        <p:spPr>
          <a:xfrm>
            <a:off x="5891332" y="504650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00B05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6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B05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032050BF-62DB-FA62-3625-AE29E6FB9AEE}"/>
              </a:ext>
            </a:extLst>
          </p:cNvPr>
          <p:cNvSpPr txBox="1"/>
          <p:nvPr/>
        </p:nvSpPr>
        <p:spPr>
          <a:xfrm>
            <a:off x="4941753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B05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7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B05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F725DA67-6B1F-5D94-CB9D-4704C325D29D}"/>
              </a:ext>
            </a:extLst>
          </p:cNvPr>
          <p:cNvSpPr txBox="1"/>
          <p:nvPr/>
        </p:nvSpPr>
        <p:spPr>
          <a:xfrm>
            <a:off x="4311665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B05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8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B05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C20E4FAA-3DA4-4432-F73F-1752AE89B1EB}"/>
              </a:ext>
            </a:extLst>
          </p:cNvPr>
          <p:cNvSpPr txBox="1"/>
          <p:nvPr/>
        </p:nvSpPr>
        <p:spPr>
          <a:xfrm>
            <a:off x="4049816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B05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9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B05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49191651-DAEE-6821-7AED-0487B395C276}"/>
              </a:ext>
            </a:extLst>
          </p:cNvPr>
          <p:cNvSpPr txBox="1"/>
          <p:nvPr/>
        </p:nvSpPr>
        <p:spPr>
          <a:xfrm>
            <a:off x="4311665" y="2230249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B05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10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B05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7E706185-BC62-17AB-1B2A-90170DD8519C}"/>
              </a:ext>
            </a:extLst>
          </p:cNvPr>
          <p:cNvSpPr txBox="1"/>
          <p:nvPr/>
        </p:nvSpPr>
        <p:spPr>
          <a:xfrm>
            <a:off x="4845108" y="1590856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00B05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B05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09B4721D-9BD5-8398-11CE-6A12F8FDEED9}"/>
              </a:ext>
            </a:extLst>
          </p:cNvPr>
          <p:cNvSpPr txBox="1"/>
          <p:nvPr/>
        </p:nvSpPr>
        <p:spPr>
          <a:xfrm>
            <a:off x="4737585" y="4083749"/>
            <a:ext cx="6254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00B05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STEP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00B05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F78DCD51-8667-FAA8-145B-43B8C7ED7363}"/>
              </a:ext>
            </a:extLst>
          </p:cNvPr>
          <p:cNvSpPr txBox="1"/>
          <p:nvPr/>
        </p:nvSpPr>
        <p:spPr>
          <a:xfrm>
            <a:off x="6831329" y="4083750"/>
            <a:ext cx="5581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00B05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BPM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00B05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FC44FC39-2217-5ECE-2798-ACA05450CE07}"/>
              </a:ext>
            </a:extLst>
          </p:cNvPr>
          <p:cNvSpPr txBox="1"/>
          <p:nvPr/>
        </p:nvSpPr>
        <p:spPr>
          <a:xfrm>
            <a:off x="5589231" y="4605815"/>
            <a:ext cx="9989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00B05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BATTERY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00B05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C5E2D272-7117-F31D-507C-153125882067}"/>
              </a:ext>
            </a:extLst>
          </p:cNvPr>
          <p:cNvSpPr txBox="1"/>
          <p:nvPr/>
        </p:nvSpPr>
        <p:spPr>
          <a:xfrm>
            <a:off x="5919508" y="1696302"/>
            <a:ext cx="3529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/</a:t>
            </a:r>
            <a:endParaRPr kumimoji="1" lang="ja-JP" altLang="en-US" sz="2400" dirty="0">
              <a:solidFill>
                <a:srgbClr val="FF0000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6247328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1CED3-CAB8-E505-2890-D532E9CFAD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時計, 写真, 道路, 座る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C384CDF7-562C-BCE9-3F28-AB74B6A08E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6670" y="1142073"/>
            <a:ext cx="4573849" cy="4573849"/>
          </a:xfrm>
          <a:prstGeom prst="rect">
            <a:avLst/>
          </a:prstGeom>
        </p:spPr>
      </p:pic>
      <p:sp>
        <p:nvSpPr>
          <p:cNvPr id="6" name="楕円 5">
            <a:extLst>
              <a:ext uri="{FF2B5EF4-FFF2-40B4-BE49-F238E27FC236}">
                <a16:creationId xmlns:a16="http://schemas.microsoft.com/office/drawing/2014/main" id="{1FB3F852-94F1-C092-B15D-E15D0E5BE579}"/>
              </a:ext>
            </a:extLst>
          </p:cNvPr>
          <p:cNvSpPr/>
          <p:nvPr/>
        </p:nvSpPr>
        <p:spPr>
          <a:xfrm>
            <a:off x="3871505" y="1216909"/>
            <a:ext cx="4424182" cy="4424180"/>
          </a:xfrm>
          <a:prstGeom prst="ellipse">
            <a:avLst/>
          </a:prstGeom>
          <a:noFill/>
          <a:ln w="0">
            <a:solidFill>
              <a:srgbClr val="00B050">
                <a:alpha val="51000"/>
              </a:srgbClr>
            </a:solidFill>
          </a:ln>
          <a:effectLst>
            <a:glow rad="63500">
              <a:srgbClr val="FFFF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5D7E9C97-2588-A076-E832-F277F565125A}"/>
              </a:ext>
            </a:extLst>
          </p:cNvPr>
          <p:cNvSpPr/>
          <p:nvPr/>
        </p:nvSpPr>
        <p:spPr>
          <a:xfrm>
            <a:off x="7031829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rgbClr val="FFFF00">
                    <a:alpha val="50000"/>
                  </a:srgbClr>
                </a:glow>
              </a:effectLst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C7E4D7CB-0475-F26D-269C-DCCA43DF285D}"/>
              </a:ext>
            </a:extLst>
          </p:cNvPr>
          <p:cNvSpPr/>
          <p:nvPr/>
        </p:nvSpPr>
        <p:spPr>
          <a:xfrm>
            <a:off x="4471455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rgbClr val="FFFF00">
                    <a:alpha val="50000"/>
                  </a:srgbClr>
                </a:glow>
              </a:effectLst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15844250-93A3-BDCF-D08F-51A976E55792}"/>
              </a:ext>
            </a:extLst>
          </p:cNvPr>
          <p:cNvSpPr/>
          <p:nvPr/>
        </p:nvSpPr>
        <p:spPr>
          <a:xfrm>
            <a:off x="5616444" y="4884767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rgbClr val="FFFF00">
                    <a:alpha val="50000"/>
                  </a:srgbClr>
                </a:glow>
              </a:effectLst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F9C7BD2E-7583-78BC-CAF9-FC78C73694F7}"/>
              </a:ext>
            </a:extLst>
          </p:cNvPr>
          <p:cNvSpPr txBox="1"/>
          <p:nvPr/>
        </p:nvSpPr>
        <p:spPr>
          <a:xfrm>
            <a:off x="5824063" y="2045583"/>
            <a:ext cx="5100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dirty="0">
                <a:solidFill>
                  <a:srgbClr val="FFFF00"/>
                </a:solidFill>
                <a:effectLst>
                  <a:glow rad="127000">
                    <a:srgbClr val="FFFF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Fri</a:t>
            </a:r>
            <a:endParaRPr kumimoji="1" lang="ja-JP" altLang="en-US" dirty="0">
              <a:solidFill>
                <a:srgbClr val="FFFF00"/>
              </a:solidFill>
              <a:effectLst>
                <a:glow rad="127000">
                  <a:srgbClr val="FFFF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7B87A48E-6299-B117-9B5D-F4BC8872BAC1}"/>
              </a:ext>
            </a:extLst>
          </p:cNvPr>
          <p:cNvSpPr txBox="1"/>
          <p:nvPr/>
        </p:nvSpPr>
        <p:spPr>
          <a:xfrm>
            <a:off x="5789598" y="1311897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FF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FF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66763BDB-406D-7AB9-715F-DFF754504294}"/>
              </a:ext>
            </a:extLst>
          </p:cNvPr>
          <p:cNvSpPr txBox="1"/>
          <p:nvPr/>
        </p:nvSpPr>
        <p:spPr>
          <a:xfrm>
            <a:off x="6810982" y="1590856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FF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FF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DDADB61C-1DE3-57CE-D4A9-2402B708DB33}"/>
              </a:ext>
            </a:extLst>
          </p:cNvPr>
          <p:cNvSpPr txBox="1"/>
          <p:nvPr/>
        </p:nvSpPr>
        <p:spPr>
          <a:xfrm>
            <a:off x="7498500" y="2230249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FF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FF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CB4CDA09-5F58-F0F1-4569-36AB651D86C3}"/>
              </a:ext>
            </a:extLst>
          </p:cNvPr>
          <p:cNvSpPr txBox="1"/>
          <p:nvPr/>
        </p:nvSpPr>
        <p:spPr>
          <a:xfrm>
            <a:off x="7760349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FF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3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FF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AF894F99-A9B8-933E-D794-82DB15D6E32D}"/>
              </a:ext>
            </a:extLst>
          </p:cNvPr>
          <p:cNvSpPr txBox="1"/>
          <p:nvPr/>
        </p:nvSpPr>
        <p:spPr>
          <a:xfrm>
            <a:off x="7498500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FF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4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FF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68F53FF7-FB96-C48A-10FE-514A06426C7A}"/>
              </a:ext>
            </a:extLst>
          </p:cNvPr>
          <p:cNvSpPr txBox="1"/>
          <p:nvPr/>
        </p:nvSpPr>
        <p:spPr>
          <a:xfrm>
            <a:off x="6840911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FF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5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FF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37508D0D-9A46-B879-041D-F6DF47765927}"/>
              </a:ext>
            </a:extLst>
          </p:cNvPr>
          <p:cNvSpPr txBox="1"/>
          <p:nvPr/>
        </p:nvSpPr>
        <p:spPr>
          <a:xfrm>
            <a:off x="5891332" y="504650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FFFF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6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FF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8109B585-CD85-A58B-ABF7-6F374770004E}"/>
              </a:ext>
            </a:extLst>
          </p:cNvPr>
          <p:cNvSpPr txBox="1"/>
          <p:nvPr/>
        </p:nvSpPr>
        <p:spPr>
          <a:xfrm>
            <a:off x="4941753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FF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7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FF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2770F2C1-0289-9A97-CEFE-A9208CF339E9}"/>
              </a:ext>
            </a:extLst>
          </p:cNvPr>
          <p:cNvSpPr txBox="1"/>
          <p:nvPr/>
        </p:nvSpPr>
        <p:spPr>
          <a:xfrm>
            <a:off x="4311665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FF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8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FF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FF9414D3-6736-ACDC-7B8E-FD83389BAEDD}"/>
              </a:ext>
            </a:extLst>
          </p:cNvPr>
          <p:cNvSpPr txBox="1"/>
          <p:nvPr/>
        </p:nvSpPr>
        <p:spPr>
          <a:xfrm>
            <a:off x="4049816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FF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9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FF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0E56D3B3-2657-341A-3886-DF0C98A1E391}"/>
              </a:ext>
            </a:extLst>
          </p:cNvPr>
          <p:cNvSpPr txBox="1"/>
          <p:nvPr/>
        </p:nvSpPr>
        <p:spPr>
          <a:xfrm>
            <a:off x="4311665" y="2230249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FF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10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FF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BB9A3132-5899-E54F-2CA5-BD911CADCBB8}"/>
              </a:ext>
            </a:extLst>
          </p:cNvPr>
          <p:cNvSpPr txBox="1"/>
          <p:nvPr/>
        </p:nvSpPr>
        <p:spPr>
          <a:xfrm>
            <a:off x="4845108" y="1590856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FFFF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FF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BE994F02-C605-7D95-C384-1FDF6F0472A3}"/>
              </a:ext>
            </a:extLst>
          </p:cNvPr>
          <p:cNvSpPr txBox="1"/>
          <p:nvPr/>
        </p:nvSpPr>
        <p:spPr>
          <a:xfrm>
            <a:off x="4737585" y="4083749"/>
            <a:ext cx="6254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FFFF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STEP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FFFF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1BE967BB-4CBF-54C5-7381-506BACF7FA9A}"/>
              </a:ext>
            </a:extLst>
          </p:cNvPr>
          <p:cNvSpPr txBox="1"/>
          <p:nvPr/>
        </p:nvSpPr>
        <p:spPr>
          <a:xfrm>
            <a:off x="6831329" y="4083750"/>
            <a:ext cx="5581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FFFF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BPM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FFFF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5BB13A6B-24F0-15A4-FD2A-249EDA5429F8}"/>
              </a:ext>
            </a:extLst>
          </p:cNvPr>
          <p:cNvSpPr txBox="1"/>
          <p:nvPr/>
        </p:nvSpPr>
        <p:spPr>
          <a:xfrm>
            <a:off x="5589231" y="4605815"/>
            <a:ext cx="9989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FFFF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BATTERY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FFFF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787DD339-EDCC-FF8D-13E3-3111D8902208}"/>
              </a:ext>
            </a:extLst>
          </p:cNvPr>
          <p:cNvSpPr txBox="1"/>
          <p:nvPr/>
        </p:nvSpPr>
        <p:spPr>
          <a:xfrm>
            <a:off x="5919508" y="1696302"/>
            <a:ext cx="3529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/</a:t>
            </a:r>
            <a:endParaRPr kumimoji="1" lang="ja-JP" altLang="en-US" sz="2400" dirty="0">
              <a:solidFill>
                <a:srgbClr val="FF0000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6836448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D4E36E-3976-42E3-3BF0-0868864AA3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時計, 写真, 道路, 座る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587ADBDC-BDA3-C5AA-D011-E4CEB7785A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6670" y="1142073"/>
            <a:ext cx="4573849" cy="4573849"/>
          </a:xfrm>
          <a:prstGeom prst="rect">
            <a:avLst/>
          </a:prstGeom>
        </p:spPr>
      </p:pic>
      <p:sp>
        <p:nvSpPr>
          <p:cNvPr id="6" name="楕円 5">
            <a:extLst>
              <a:ext uri="{FF2B5EF4-FFF2-40B4-BE49-F238E27FC236}">
                <a16:creationId xmlns:a16="http://schemas.microsoft.com/office/drawing/2014/main" id="{287D0B3A-DCC8-B0F5-AFEB-541747952D7C}"/>
              </a:ext>
            </a:extLst>
          </p:cNvPr>
          <p:cNvSpPr/>
          <p:nvPr/>
        </p:nvSpPr>
        <p:spPr>
          <a:xfrm>
            <a:off x="3871505" y="1216909"/>
            <a:ext cx="4424182" cy="4424180"/>
          </a:xfrm>
          <a:prstGeom prst="ellipse">
            <a:avLst/>
          </a:prstGeom>
          <a:noFill/>
          <a:ln w="0">
            <a:solidFill>
              <a:schemeClr val="accent2">
                <a:lumMod val="75000"/>
                <a:alpha val="51000"/>
              </a:schemeClr>
            </a:solidFill>
          </a:ln>
          <a:effectLst>
            <a:glow rad="63500">
              <a:schemeClr val="accent2">
                <a:lumMod val="60000"/>
                <a:lumOff val="40000"/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6AFBBAD4-45BB-FF41-C1C9-20862F92655A}"/>
              </a:ext>
            </a:extLst>
          </p:cNvPr>
          <p:cNvSpPr/>
          <p:nvPr/>
        </p:nvSpPr>
        <p:spPr>
          <a:xfrm>
            <a:off x="7031829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B7CCA5E9-1D54-9679-B78C-90A3B373CB92}"/>
              </a:ext>
            </a:extLst>
          </p:cNvPr>
          <p:cNvSpPr/>
          <p:nvPr/>
        </p:nvSpPr>
        <p:spPr>
          <a:xfrm>
            <a:off x="4471455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F1D69D4-A2F2-4A5B-1A6F-AC3C8ACC0708}"/>
              </a:ext>
            </a:extLst>
          </p:cNvPr>
          <p:cNvSpPr/>
          <p:nvPr/>
        </p:nvSpPr>
        <p:spPr>
          <a:xfrm>
            <a:off x="5616444" y="4884767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DE5012F3-5B3D-50BB-A144-C8C2848CAB81}"/>
              </a:ext>
            </a:extLst>
          </p:cNvPr>
          <p:cNvSpPr txBox="1"/>
          <p:nvPr/>
        </p:nvSpPr>
        <p:spPr>
          <a:xfrm>
            <a:off x="5794406" y="2045583"/>
            <a:ext cx="5693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glow rad="127000">
                    <a:schemeClr val="accent2">
                      <a:lumMod val="75000"/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Sat</a:t>
            </a:r>
            <a:endParaRPr kumimoji="1" lang="ja-JP" altLang="en-US" dirty="0">
              <a:solidFill>
                <a:schemeClr val="accent2">
                  <a:lumMod val="60000"/>
                  <a:lumOff val="40000"/>
                </a:schemeClr>
              </a:solidFill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2576BAD0-6B93-EFED-E68B-2B44FE1535F8}"/>
              </a:ext>
            </a:extLst>
          </p:cNvPr>
          <p:cNvSpPr txBox="1"/>
          <p:nvPr/>
        </p:nvSpPr>
        <p:spPr>
          <a:xfrm>
            <a:off x="5789598" y="1311897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accent2">
                      <a:lumMod val="75000"/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6EC7933B-C9EC-1FF7-8D1C-F3429F460DC3}"/>
              </a:ext>
            </a:extLst>
          </p:cNvPr>
          <p:cNvSpPr txBox="1"/>
          <p:nvPr/>
        </p:nvSpPr>
        <p:spPr>
          <a:xfrm>
            <a:off x="6810982" y="1590856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accent2">
                      <a:lumMod val="75000"/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2E25C22F-86E5-F16F-924C-3520D8E597C5}"/>
              </a:ext>
            </a:extLst>
          </p:cNvPr>
          <p:cNvSpPr txBox="1"/>
          <p:nvPr/>
        </p:nvSpPr>
        <p:spPr>
          <a:xfrm>
            <a:off x="7498500" y="2230249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accent2">
                      <a:lumMod val="75000"/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D2A2297F-63D9-BC20-B04A-1014244CFAF3}"/>
              </a:ext>
            </a:extLst>
          </p:cNvPr>
          <p:cNvSpPr txBox="1"/>
          <p:nvPr/>
        </p:nvSpPr>
        <p:spPr>
          <a:xfrm>
            <a:off x="7760349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accent2">
                      <a:lumMod val="75000"/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3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7DCA5C36-05EC-7F09-EE43-A6362A50F8B3}"/>
              </a:ext>
            </a:extLst>
          </p:cNvPr>
          <p:cNvSpPr txBox="1"/>
          <p:nvPr/>
        </p:nvSpPr>
        <p:spPr>
          <a:xfrm>
            <a:off x="7498500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accent2">
                      <a:lumMod val="75000"/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4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228AE311-22B7-52F0-F6E7-B36B359D2887}"/>
              </a:ext>
            </a:extLst>
          </p:cNvPr>
          <p:cNvSpPr txBox="1"/>
          <p:nvPr/>
        </p:nvSpPr>
        <p:spPr>
          <a:xfrm>
            <a:off x="6840911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accent2">
                      <a:lumMod val="75000"/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5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49BB3CE4-6256-B5D4-85F8-6A6B0EA6D456}"/>
              </a:ext>
            </a:extLst>
          </p:cNvPr>
          <p:cNvSpPr txBox="1"/>
          <p:nvPr/>
        </p:nvSpPr>
        <p:spPr>
          <a:xfrm>
            <a:off x="5891332" y="504650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accent2">
                      <a:lumMod val="75000"/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6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7D5C10BA-086F-E134-4211-E32B7CBACD7A}"/>
              </a:ext>
            </a:extLst>
          </p:cNvPr>
          <p:cNvSpPr txBox="1"/>
          <p:nvPr/>
        </p:nvSpPr>
        <p:spPr>
          <a:xfrm>
            <a:off x="4941753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accent2">
                      <a:lumMod val="75000"/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7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D1492F33-53C9-4859-B471-09FA250826E8}"/>
              </a:ext>
            </a:extLst>
          </p:cNvPr>
          <p:cNvSpPr txBox="1"/>
          <p:nvPr/>
        </p:nvSpPr>
        <p:spPr>
          <a:xfrm>
            <a:off x="4311665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accent2">
                      <a:lumMod val="75000"/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8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10A720FE-2EE5-55A6-072E-6ECFD43F8A5B}"/>
              </a:ext>
            </a:extLst>
          </p:cNvPr>
          <p:cNvSpPr txBox="1"/>
          <p:nvPr/>
        </p:nvSpPr>
        <p:spPr>
          <a:xfrm>
            <a:off x="4049816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accent2">
                      <a:lumMod val="75000"/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9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BB8E25A2-32D8-6CBF-BB4C-0944C0504FB9}"/>
              </a:ext>
            </a:extLst>
          </p:cNvPr>
          <p:cNvSpPr txBox="1"/>
          <p:nvPr/>
        </p:nvSpPr>
        <p:spPr>
          <a:xfrm>
            <a:off x="4311665" y="2230249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accent2">
                      <a:lumMod val="75000"/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10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4D98829D-7A51-3D6E-E22E-E73225D78704}"/>
              </a:ext>
            </a:extLst>
          </p:cNvPr>
          <p:cNvSpPr txBox="1"/>
          <p:nvPr/>
        </p:nvSpPr>
        <p:spPr>
          <a:xfrm>
            <a:off x="4845108" y="1590856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accent2">
                      <a:lumMod val="75000"/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FB6CE0E6-E9C6-8185-E825-5F9AD7D4A5BD}"/>
              </a:ext>
            </a:extLst>
          </p:cNvPr>
          <p:cNvSpPr txBox="1"/>
          <p:nvPr/>
        </p:nvSpPr>
        <p:spPr>
          <a:xfrm>
            <a:off x="4737585" y="4083749"/>
            <a:ext cx="6254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chemeClr val="accent2">
                      <a:lumMod val="75000"/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STEP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83AFB08C-9C66-A5EC-DD6D-16CDACD119CA}"/>
              </a:ext>
            </a:extLst>
          </p:cNvPr>
          <p:cNvSpPr txBox="1"/>
          <p:nvPr/>
        </p:nvSpPr>
        <p:spPr>
          <a:xfrm>
            <a:off x="6831329" y="4083750"/>
            <a:ext cx="5581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chemeClr val="accent2">
                      <a:lumMod val="75000"/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BPM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6336C7DD-ED34-0D2F-5C28-5D1F91E62A0A}"/>
              </a:ext>
            </a:extLst>
          </p:cNvPr>
          <p:cNvSpPr txBox="1"/>
          <p:nvPr/>
        </p:nvSpPr>
        <p:spPr>
          <a:xfrm>
            <a:off x="5589231" y="4605815"/>
            <a:ext cx="9989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chemeClr val="accent2">
                      <a:lumMod val="75000"/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BATTERY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4" name="楕円 23">
            <a:extLst>
              <a:ext uri="{FF2B5EF4-FFF2-40B4-BE49-F238E27FC236}">
                <a16:creationId xmlns:a16="http://schemas.microsoft.com/office/drawing/2014/main" id="{2703B844-8666-DB40-A576-4C2FFA526C52}"/>
              </a:ext>
            </a:extLst>
          </p:cNvPr>
          <p:cNvSpPr/>
          <p:nvPr/>
        </p:nvSpPr>
        <p:spPr>
          <a:xfrm>
            <a:off x="4004423" y="1349827"/>
            <a:ext cx="4158346" cy="4158344"/>
          </a:xfrm>
          <a:prstGeom prst="ellipse">
            <a:avLst/>
          </a:prstGeom>
          <a:noFill/>
          <a:ln w="0">
            <a:solidFill>
              <a:schemeClr val="accent2">
                <a:lumMod val="75000"/>
                <a:alpha val="51000"/>
              </a:schemeClr>
            </a:solidFill>
          </a:ln>
          <a:effectLst>
            <a:glow rad="63500">
              <a:schemeClr val="accent2">
                <a:lumMod val="60000"/>
                <a:lumOff val="40000"/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38695BE0-3F09-B0EF-7078-483B52FF4F8A}"/>
              </a:ext>
            </a:extLst>
          </p:cNvPr>
          <p:cNvSpPr txBox="1"/>
          <p:nvPr/>
        </p:nvSpPr>
        <p:spPr>
          <a:xfrm>
            <a:off x="5919508" y="1696302"/>
            <a:ext cx="3529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/</a:t>
            </a:r>
            <a:endParaRPr kumimoji="1" lang="ja-JP" altLang="en-US" sz="2400" dirty="0">
              <a:solidFill>
                <a:srgbClr val="FF0000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5249605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09F5E79D-383A-612E-94C3-D9DBFC544F50}"/>
              </a:ext>
            </a:extLst>
          </p:cNvPr>
          <p:cNvSpPr txBox="1"/>
          <p:nvPr/>
        </p:nvSpPr>
        <p:spPr>
          <a:xfrm>
            <a:off x="6810982" y="1590856"/>
            <a:ext cx="19717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0" tIns="0" rIns="0" bIns="0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/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9</a:t>
            </a:r>
            <a:endParaRPr kumimoji="1" lang="ja-JP" altLang="en-US" sz="2400" dirty="0">
              <a:solidFill>
                <a:schemeClr val="bg1"/>
              </a:solidFill>
              <a:effectLst/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1599396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161BBFE4-14D9-7286-744F-DEEBD3825088}"/>
              </a:ext>
            </a:extLst>
          </p:cNvPr>
          <p:cNvCxnSpPr/>
          <p:nvPr/>
        </p:nvCxnSpPr>
        <p:spPr>
          <a:xfrm flipV="1">
            <a:off x="6087903" y="2522220"/>
            <a:ext cx="0" cy="1943100"/>
          </a:xfrm>
          <a:prstGeom prst="line">
            <a:avLst/>
          </a:prstGeom>
          <a:ln w="31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bg1">
                    <a:lumMod val="95000"/>
                  </a:schemeClr>
                </a:gs>
                <a:gs pos="83000">
                  <a:schemeClr val="bg1">
                    <a:lumMod val="75000"/>
                  </a:schemeClr>
                </a:gs>
                <a:gs pos="100000">
                  <a:schemeClr val="bg1">
                    <a:alpha val="81000"/>
                  </a:schemeClr>
                </a:gs>
              </a:gsLst>
              <a:lin ang="5400000" scaled="1"/>
            </a:gradFill>
          </a:ln>
          <a:effectLst>
            <a:glow rad="127000">
              <a:schemeClr val="bg1">
                <a:alpha val="15000"/>
              </a:schemeClr>
            </a:glo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図 8" descr="黒い背景に白い文字がある&#10;&#10;AI 生成コンテンツは誤りを含む可能性があります。">
            <a:extLst>
              <a:ext uri="{FF2B5EF4-FFF2-40B4-BE49-F238E27FC236}">
                <a16:creationId xmlns:a16="http://schemas.microsoft.com/office/drawing/2014/main" id="{5E2B2687-404C-9453-8BD0-3E68A49A7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143"/>
          <a:stretch>
            <a:fillRect/>
          </a:stretch>
        </p:blipFill>
        <p:spPr>
          <a:xfrm>
            <a:off x="5612606" y="4998720"/>
            <a:ext cx="762000" cy="449580"/>
          </a:xfrm>
          <a:prstGeom prst="rect">
            <a:avLst/>
          </a:prstGeom>
        </p:spPr>
      </p:pic>
      <p:sp>
        <p:nvSpPr>
          <p:cNvPr id="10" name="楕円 9">
            <a:extLst>
              <a:ext uri="{FF2B5EF4-FFF2-40B4-BE49-F238E27FC236}">
                <a16:creationId xmlns:a16="http://schemas.microsoft.com/office/drawing/2014/main" id="{DE94DA1A-4853-51FA-4F37-BD0549868A26}"/>
              </a:ext>
            </a:extLst>
          </p:cNvPr>
          <p:cNvSpPr/>
          <p:nvPr/>
        </p:nvSpPr>
        <p:spPr>
          <a:xfrm>
            <a:off x="5988845" y="4365308"/>
            <a:ext cx="200024" cy="200024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50800" cmpd="dbl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bg1">
                    <a:lumMod val="95000"/>
                  </a:schemeClr>
                </a:gs>
                <a:gs pos="8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  <a:tileRect/>
            </a:gradFill>
          </a:ln>
          <a:effectLst>
            <a:glow rad="63500">
              <a:schemeClr val="bg1">
                <a:alpha val="15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455651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844F7B-03A3-71B6-8373-90CDB47034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座る, 暗い, テーブル, コンピュータ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FE1EC06F-4ABB-7475-09C9-9CDAE79F909B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9763" y="2105026"/>
            <a:ext cx="762000" cy="2667000"/>
          </a:xfrm>
          <a:prstGeom prst="rect">
            <a:avLst/>
          </a:prstGeom>
        </p:spPr>
      </p:pic>
      <p:pic>
        <p:nvPicPr>
          <p:cNvPr id="5" name="図 4" descr="黒い背景に白い文字がある&#10;&#10;AI 生成コンテンツは誤りを含む可能性があります。">
            <a:extLst>
              <a:ext uri="{FF2B5EF4-FFF2-40B4-BE49-F238E27FC236}">
                <a16:creationId xmlns:a16="http://schemas.microsoft.com/office/drawing/2014/main" id="{6DB9BAFE-EB20-7827-4735-D571D802ED5D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3787" y="2105026"/>
            <a:ext cx="762000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1896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D130A3-22C1-ADFD-AB0A-32248A3F54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時計, 写真, 道路, 座る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BF035D61-B1C4-23D3-64D4-A67DC97419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6670" y="1142073"/>
            <a:ext cx="4573849" cy="4573849"/>
          </a:xfrm>
          <a:prstGeom prst="rect">
            <a:avLst/>
          </a:prstGeom>
        </p:spPr>
      </p:pic>
      <p:sp>
        <p:nvSpPr>
          <p:cNvPr id="6" name="楕円 5">
            <a:extLst>
              <a:ext uri="{FF2B5EF4-FFF2-40B4-BE49-F238E27FC236}">
                <a16:creationId xmlns:a16="http://schemas.microsoft.com/office/drawing/2014/main" id="{CE53254F-3539-BC4D-1B45-5E800E002D03}"/>
              </a:ext>
            </a:extLst>
          </p:cNvPr>
          <p:cNvSpPr/>
          <p:nvPr/>
        </p:nvSpPr>
        <p:spPr>
          <a:xfrm>
            <a:off x="3937592" y="1282996"/>
            <a:ext cx="4292008" cy="4292006"/>
          </a:xfrm>
          <a:prstGeom prst="ellipse">
            <a:avLst/>
          </a:prstGeom>
          <a:noFill/>
          <a:ln w="0">
            <a:solidFill>
              <a:srgbClr val="FF0000">
                <a:alpha val="51000"/>
              </a:srgbClr>
            </a:solidFill>
          </a:ln>
          <a:effectLst>
            <a:glow rad="63500">
              <a:srgbClr val="0070C0">
                <a:alpha val="6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7D45E4B1-893A-8CB9-5330-406C4C3864CE}"/>
              </a:ext>
            </a:extLst>
          </p:cNvPr>
          <p:cNvSpPr/>
          <p:nvPr/>
        </p:nvSpPr>
        <p:spPr>
          <a:xfrm>
            <a:off x="7031829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317500">
                  <a:srgbClr val="0070C0">
                    <a:alpha val="40000"/>
                  </a:srgbClr>
                </a:glow>
              </a:effectLst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A6534EDC-38B8-7FE5-5662-CEDC6FEE7C72}"/>
              </a:ext>
            </a:extLst>
          </p:cNvPr>
          <p:cNvSpPr/>
          <p:nvPr/>
        </p:nvSpPr>
        <p:spPr>
          <a:xfrm>
            <a:off x="4471455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317500">
                  <a:srgbClr val="0070C0">
                    <a:alpha val="40000"/>
                  </a:srgbClr>
                </a:glow>
              </a:effectLst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DCB73BFA-2E7A-0FE3-D82F-48087678498F}"/>
              </a:ext>
            </a:extLst>
          </p:cNvPr>
          <p:cNvSpPr/>
          <p:nvPr/>
        </p:nvSpPr>
        <p:spPr>
          <a:xfrm>
            <a:off x="5616444" y="4884767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317500">
                  <a:srgbClr val="0070C0">
                    <a:alpha val="40000"/>
                  </a:srgbClr>
                </a:glow>
              </a:effectLst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2D1E81A6-EA48-F058-B483-4CD0928F4458}"/>
              </a:ext>
            </a:extLst>
          </p:cNvPr>
          <p:cNvSpPr txBox="1"/>
          <p:nvPr/>
        </p:nvSpPr>
        <p:spPr>
          <a:xfrm>
            <a:off x="5750324" y="2045583"/>
            <a:ext cx="6575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dirty="0">
                <a:solidFill>
                  <a:srgbClr val="0070C0"/>
                </a:solidFill>
                <a:effectLst>
                  <a:glow rad="317500">
                    <a:srgbClr val="0070C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Wed</a:t>
            </a:r>
            <a:endParaRPr kumimoji="1" lang="ja-JP" altLang="en-US" dirty="0">
              <a:solidFill>
                <a:srgbClr val="0070C0"/>
              </a:solidFill>
              <a:effectLst>
                <a:glow rad="317500">
                  <a:srgbClr val="0070C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31766CD6-9EB1-411D-AEC0-E9467A71B244}"/>
              </a:ext>
            </a:extLst>
          </p:cNvPr>
          <p:cNvSpPr txBox="1"/>
          <p:nvPr/>
        </p:nvSpPr>
        <p:spPr>
          <a:xfrm>
            <a:off x="5919508" y="1696302"/>
            <a:ext cx="3529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317500">
                    <a:srgbClr val="0070C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/</a:t>
            </a:r>
            <a:endParaRPr kumimoji="1" lang="ja-JP" altLang="en-US" sz="2400" dirty="0">
              <a:solidFill>
                <a:schemeClr val="bg1"/>
              </a:solidFill>
              <a:effectLst>
                <a:glow rad="317500">
                  <a:srgbClr val="0070C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90050191-3DA4-B26B-649D-9FBCD4D52914}"/>
              </a:ext>
            </a:extLst>
          </p:cNvPr>
          <p:cNvSpPr txBox="1"/>
          <p:nvPr/>
        </p:nvSpPr>
        <p:spPr>
          <a:xfrm>
            <a:off x="5789598" y="1311897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317500">
                    <a:srgbClr val="0070C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12</a:t>
            </a:r>
            <a:endParaRPr kumimoji="1" lang="ja-JP" altLang="en-US" sz="2400" dirty="0">
              <a:solidFill>
                <a:schemeClr val="bg1"/>
              </a:solidFill>
              <a:effectLst>
                <a:glow rad="317500">
                  <a:srgbClr val="0070C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AC501F21-B2CD-32F8-7940-423919CCD099}"/>
              </a:ext>
            </a:extLst>
          </p:cNvPr>
          <p:cNvSpPr txBox="1"/>
          <p:nvPr/>
        </p:nvSpPr>
        <p:spPr>
          <a:xfrm>
            <a:off x="6810982" y="1590856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317500">
                    <a:srgbClr val="0070C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</a:t>
            </a:r>
            <a:endParaRPr kumimoji="1" lang="ja-JP" altLang="en-US" sz="2400" dirty="0">
              <a:solidFill>
                <a:schemeClr val="bg1"/>
              </a:solidFill>
              <a:effectLst>
                <a:glow rad="317500">
                  <a:srgbClr val="0070C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D36625A2-B55B-F018-D3CE-EDA24DEEA337}"/>
              </a:ext>
            </a:extLst>
          </p:cNvPr>
          <p:cNvSpPr txBox="1"/>
          <p:nvPr/>
        </p:nvSpPr>
        <p:spPr>
          <a:xfrm>
            <a:off x="7498500" y="2230249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317500">
                    <a:srgbClr val="0070C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2</a:t>
            </a:r>
            <a:endParaRPr kumimoji="1" lang="ja-JP" altLang="en-US" sz="2400" dirty="0">
              <a:solidFill>
                <a:schemeClr val="bg1"/>
              </a:solidFill>
              <a:effectLst>
                <a:glow rad="317500">
                  <a:srgbClr val="0070C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EBC2ABBA-9C2B-B3F5-EA42-2C1409F83D3E}"/>
              </a:ext>
            </a:extLst>
          </p:cNvPr>
          <p:cNvSpPr txBox="1"/>
          <p:nvPr/>
        </p:nvSpPr>
        <p:spPr>
          <a:xfrm>
            <a:off x="7760349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317500">
                    <a:srgbClr val="0070C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3</a:t>
            </a:r>
            <a:endParaRPr kumimoji="1" lang="ja-JP" altLang="en-US" sz="2400" dirty="0">
              <a:solidFill>
                <a:schemeClr val="bg1"/>
              </a:solidFill>
              <a:effectLst>
                <a:glow rad="317500">
                  <a:srgbClr val="0070C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A2A7406C-37B9-261B-E3F5-7C3B847780EB}"/>
              </a:ext>
            </a:extLst>
          </p:cNvPr>
          <p:cNvSpPr txBox="1"/>
          <p:nvPr/>
        </p:nvSpPr>
        <p:spPr>
          <a:xfrm>
            <a:off x="7498500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317500">
                    <a:srgbClr val="0070C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4</a:t>
            </a:r>
            <a:endParaRPr kumimoji="1" lang="ja-JP" altLang="en-US" sz="2400" dirty="0">
              <a:solidFill>
                <a:schemeClr val="bg1"/>
              </a:solidFill>
              <a:effectLst>
                <a:glow rad="317500">
                  <a:srgbClr val="0070C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6E30767A-E53C-4AB5-C2BD-BB4935F4A4A8}"/>
              </a:ext>
            </a:extLst>
          </p:cNvPr>
          <p:cNvSpPr txBox="1"/>
          <p:nvPr/>
        </p:nvSpPr>
        <p:spPr>
          <a:xfrm>
            <a:off x="6840911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317500">
                    <a:srgbClr val="0070C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5</a:t>
            </a:r>
            <a:endParaRPr kumimoji="1" lang="ja-JP" altLang="en-US" sz="2400" dirty="0">
              <a:solidFill>
                <a:schemeClr val="bg1"/>
              </a:solidFill>
              <a:effectLst>
                <a:glow rad="317500">
                  <a:srgbClr val="0070C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DDD3C055-51CB-03BD-7CB4-7EA8651643F7}"/>
              </a:ext>
            </a:extLst>
          </p:cNvPr>
          <p:cNvSpPr txBox="1"/>
          <p:nvPr/>
        </p:nvSpPr>
        <p:spPr>
          <a:xfrm>
            <a:off x="5891332" y="504650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317500">
                    <a:srgbClr val="0070C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6</a:t>
            </a:r>
            <a:endParaRPr kumimoji="1" lang="ja-JP" altLang="en-US" sz="2400" dirty="0">
              <a:solidFill>
                <a:schemeClr val="bg1"/>
              </a:solidFill>
              <a:effectLst>
                <a:glow rad="317500">
                  <a:srgbClr val="0070C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8430CBF2-72F1-8301-BC5B-1A3CFC0A83CE}"/>
              </a:ext>
            </a:extLst>
          </p:cNvPr>
          <p:cNvSpPr txBox="1"/>
          <p:nvPr/>
        </p:nvSpPr>
        <p:spPr>
          <a:xfrm>
            <a:off x="4941753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317500">
                    <a:srgbClr val="0070C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7</a:t>
            </a:r>
            <a:endParaRPr kumimoji="1" lang="ja-JP" altLang="en-US" sz="2400" dirty="0">
              <a:solidFill>
                <a:schemeClr val="bg1"/>
              </a:solidFill>
              <a:effectLst>
                <a:glow rad="317500">
                  <a:srgbClr val="0070C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FB1B4ABF-8566-B6CC-910E-722B6C1627DE}"/>
              </a:ext>
            </a:extLst>
          </p:cNvPr>
          <p:cNvSpPr txBox="1"/>
          <p:nvPr/>
        </p:nvSpPr>
        <p:spPr>
          <a:xfrm>
            <a:off x="4311665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317500">
                    <a:srgbClr val="0070C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8</a:t>
            </a:r>
            <a:endParaRPr kumimoji="1" lang="ja-JP" altLang="en-US" sz="2400" dirty="0">
              <a:solidFill>
                <a:schemeClr val="bg1"/>
              </a:solidFill>
              <a:effectLst>
                <a:glow rad="317500">
                  <a:srgbClr val="0070C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CA707C8F-09D6-A1B4-EF44-92116B5C365C}"/>
              </a:ext>
            </a:extLst>
          </p:cNvPr>
          <p:cNvSpPr txBox="1"/>
          <p:nvPr/>
        </p:nvSpPr>
        <p:spPr>
          <a:xfrm>
            <a:off x="4049816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317500">
                    <a:srgbClr val="0070C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9</a:t>
            </a:r>
            <a:endParaRPr kumimoji="1" lang="ja-JP" altLang="en-US" sz="2400" dirty="0">
              <a:solidFill>
                <a:schemeClr val="bg1"/>
              </a:solidFill>
              <a:effectLst>
                <a:glow rad="317500">
                  <a:srgbClr val="0070C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26766268-6103-FEB3-E17E-C74C3ECD453F}"/>
              </a:ext>
            </a:extLst>
          </p:cNvPr>
          <p:cNvSpPr txBox="1"/>
          <p:nvPr/>
        </p:nvSpPr>
        <p:spPr>
          <a:xfrm>
            <a:off x="4311665" y="2230249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317500">
                    <a:srgbClr val="0070C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10</a:t>
            </a:r>
            <a:endParaRPr kumimoji="1" lang="ja-JP" altLang="en-US" sz="2400" dirty="0">
              <a:solidFill>
                <a:schemeClr val="bg1"/>
              </a:solidFill>
              <a:effectLst>
                <a:glow rad="317500">
                  <a:srgbClr val="0070C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106F70B0-B203-7244-BF94-C97A8ED4D7B6}"/>
              </a:ext>
            </a:extLst>
          </p:cNvPr>
          <p:cNvSpPr txBox="1"/>
          <p:nvPr/>
        </p:nvSpPr>
        <p:spPr>
          <a:xfrm>
            <a:off x="4845108" y="1590856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317500">
                    <a:srgbClr val="0070C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11</a:t>
            </a:r>
            <a:endParaRPr kumimoji="1" lang="ja-JP" altLang="en-US" sz="2400" dirty="0">
              <a:solidFill>
                <a:schemeClr val="bg1"/>
              </a:solidFill>
              <a:effectLst>
                <a:glow rad="317500">
                  <a:srgbClr val="0070C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F8E45C19-EAD2-2905-7AD5-E1AB9A031B6A}"/>
              </a:ext>
            </a:extLst>
          </p:cNvPr>
          <p:cNvSpPr txBox="1"/>
          <p:nvPr/>
        </p:nvSpPr>
        <p:spPr>
          <a:xfrm>
            <a:off x="4737585" y="4083749"/>
            <a:ext cx="6254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317500">
                    <a:srgbClr val="0070C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STEP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317500">
                  <a:srgbClr val="0070C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C3D7232E-D9F7-1071-D149-5E440AC4C873}"/>
              </a:ext>
            </a:extLst>
          </p:cNvPr>
          <p:cNvSpPr txBox="1"/>
          <p:nvPr/>
        </p:nvSpPr>
        <p:spPr>
          <a:xfrm>
            <a:off x="6831329" y="4083750"/>
            <a:ext cx="5581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317500">
                    <a:srgbClr val="0070C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BPM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317500">
                  <a:srgbClr val="0070C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D8024073-D753-6D22-7BBA-61AF83AF9200}"/>
              </a:ext>
            </a:extLst>
          </p:cNvPr>
          <p:cNvSpPr txBox="1"/>
          <p:nvPr/>
        </p:nvSpPr>
        <p:spPr>
          <a:xfrm>
            <a:off x="5589231" y="4605815"/>
            <a:ext cx="9989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317500">
                    <a:srgbClr val="0070C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BATTERY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317500">
                  <a:srgbClr val="0070C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8771205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2F6C5F-7A2D-064A-B768-B0E835A4A0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時計, 写真, 道路, 座る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8CB2365A-40EA-B7E3-7B4C-8F0850D969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6670" y="1142073"/>
            <a:ext cx="4573849" cy="4573849"/>
          </a:xfrm>
          <a:prstGeom prst="rect">
            <a:avLst/>
          </a:prstGeom>
        </p:spPr>
      </p:pic>
      <p:sp>
        <p:nvSpPr>
          <p:cNvPr id="6" name="楕円 5">
            <a:extLst>
              <a:ext uri="{FF2B5EF4-FFF2-40B4-BE49-F238E27FC236}">
                <a16:creationId xmlns:a16="http://schemas.microsoft.com/office/drawing/2014/main" id="{57C3C236-1F8E-5C23-95CC-68A9BAB0DCD1}"/>
              </a:ext>
            </a:extLst>
          </p:cNvPr>
          <p:cNvSpPr/>
          <p:nvPr/>
        </p:nvSpPr>
        <p:spPr>
          <a:xfrm>
            <a:off x="3871505" y="1216909"/>
            <a:ext cx="4424182" cy="4424180"/>
          </a:xfrm>
          <a:prstGeom prst="ellipse">
            <a:avLst/>
          </a:prstGeom>
          <a:noFill/>
          <a:ln w="0">
            <a:solidFill>
              <a:srgbClr val="FF0000">
                <a:alpha val="51000"/>
              </a:srgbClr>
            </a:solidFill>
          </a:ln>
          <a:effectLst>
            <a:glow rad="63500">
              <a:srgbClr val="00B050">
                <a:alpha val="5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8E1D9E4E-2A8A-0A11-126C-9CA6EBF02D21}"/>
              </a:ext>
            </a:extLst>
          </p:cNvPr>
          <p:cNvSpPr/>
          <p:nvPr/>
        </p:nvSpPr>
        <p:spPr>
          <a:xfrm>
            <a:off x="7031829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90500">
                  <a:srgbClr val="00B050">
                    <a:alpha val="40000"/>
                  </a:srgbClr>
                </a:glow>
              </a:effectLst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31ACFE91-1D5F-7150-8A65-4C876724D6C9}"/>
              </a:ext>
            </a:extLst>
          </p:cNvPr>
          <p:cNvSpPr/>
          <p:nvPr/>
        </p:nvSpPr>
        <p:spPr>
          <a:xfrm>
            <a:off x="4471455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90500">
                  <a:srgbClr val="00B050">
                    <a:alpha val="40000"/>
                  </a:srgbClr>
                </a:glow>
              </a:effectLst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5F3448F1-AB7E-B3CD-63D8-2EEEA7B4757D}"/>
              </a:ext>
            </a:extLst>
          </p:cNvPr>
          <p:cNvSpPr/>
          <p:nvPr/>
        </p:nvSpPr>
        <p:spPr>
          <a:xfrm>
            <a:off x="5616444" y="4884767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90500">
                  <a:srgbClr val="00B050">
                    <a:alpha val="40000"/>
                  </a:srgbClr>
                </a:glow>
              </a:effectLst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A068B7BF-EDCE-71C7-920D-37DE73C1A7D2}"/>
              </a:ext>
            </a:extLst>
          </p:cNvPr>
          <p:cNvSpPr txBox="1"/>
          <p:nvPr/>
        </p:nvSpPr>
        <p:spPr>
          <a:xfrm>
            <a:off x="5775169" y="2045583"/>
            <a:ext cx="6078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dirty="0">
                <a:solidFill>
                  <a:srgbClr val="00B050"/>
                </a:solidFill>
                <a:effectLst>
                  <a:glow rad="190500">
                    <a:srgbClr val="00B05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Thu</a:t>
            </a:r>
            <a:endParaRPr kumimoji="1" lang="ja-JP" altLang="en-US" dirty="0">
              <a:solidFill>
                <a:srgbClr val="00B050"/>
              </a:solidFill>
              <a:effectLst>
                <a:glow rad="190500">
                  <a:srgbClr val="00B05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ECCEBD2A-A7F3-5A41-3747-94F2ABAD02A1}"/>
              </a:ext>
            </a:extLst>
          </p:cNvPr>
          <p:cNvSpPr txBox="1"/>
          <p:nvPr/>
        </p:nvSpPr>
        <p:spPr>
          <a:xfrm>
            <a:off x="5919508" y="1696302"/>
            <a:ext cx="3529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90500">
                    <a:srgbClr val="00B05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/</a:t>
            </a:r>
            <a:endParaRPr kumimoji="1" lang="ja-JP" altLang="en-US" sz="2400" dirty="0">
              <a:solidFill>
                <a:schemeClr val="bg1"/>
              </a:solidFill>
              <a:effectLst>
                <a:glow rad="190500">
                  <a:srgbClr val="00B05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1221D177-4DA7-4E80-767C-30ED74A61507}"/>
              </a:ext>
            </a:extLst>
          </p:cNvPr>
          <p:cNvSpPr txBox="1"/>
          <p:nvPr/>
        </p:nvSpPr>
        <p:spPr>
          <a:xfrm>
            <a:off x="5789598" y="1311897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90500">
                    <a:srgbClr val="00B05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12</a:t>
            </a:r>
            <a:endParaRPr kumimoji="1" lang="ja-JP" altLang="en-US" sz="2400" dirty="0">
              <a:solidFill>
                <a:schemeClr val="bg1"/>
              </a:solidFill>
              <a:effectLst>
                <a:glow rad="190500">
                  <a:srgbClr val="00B05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9709A527-DAC9-0A17-5F7F-B86E5F53C7EB}"/>
              </a:ext>
            </a:extLst>
          </p:cNvPr>
          <p:cNvSpPr txBox="1"/>
          <p:nvPr/>
        </p:nvSpPr>
        <p:spPr>
          <a:xfrm>
            <a:off x="6810982" y="1590856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90500">
                    <a:srgbClr val="00B05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</a:t>
            </a:r>
            <a:endParaRPr kumimoji="1" lang="ja-JP" altLang="en-US" sz="2400" dirty="0">
              <a:solidFill>
                <a:schemeClr val="bg1"/>
              </a:solidFill>
              <a:effectLst>
                <a:glow rad="190500">
                  <a:srgbClr val="00B05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753FC9B8-3061-3CB4-3AB2-65BDFDC8815B}"/>
              </a:ext>
            </a:extLst>
          </p:cNvPr>
          <p:cNvSpPr txBox="1"/>
          <p:nvPr/>
        </p:nvSpPr>
        <p:spPr>
          <a:xfrm>
            <a:off x="7498500" y="2230249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90500">
                    <a:srgbClr val="00B05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2</a:t>
            </a:r>
            <a:endParaRPr kumimoji="1" lang="ja-JP" altLang="en-US" sz="2400" dirty="0">
              <a:solidFill>
                <a:schemeClr val="bg1"/>
              </a:solidFill>
              <a:effectLst>
                <a:glow rad="190500">
                  <a:srgbClr val="00B05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69F303F3-CA42-DE49-9BD2-A5B58E01306E}"/>
              </a:ext>
            </a:extLst>
          </p:cNvPr>
          <p:cNvSpPr txBox="1"/>
          <p:nvPr/>
        </p:nvSpPr>
        <p:spPr>
          <a:xfrm>
            <a:off x="7760349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90500">
                    <a:srgbClr val="00B05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3</a:t>
            </a:r>
            <a:endParaRPr kumimoji="1" lang="ja-JP" altLang="en-US" sz="2400" dirty="0">
              <a:solidFill>
                <a:schemeClr val="bg1"/>
              </a:solidFill>
              <a:effectLst>
                <a:glow rad="190500">
                  <a:srgbClr val="00B05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7B4F19D2-E856-A564-3DA2-FB8286F10012}"/>
              </a:ext>
            </a:extLst>
          </p:cNvPr>
          <p:cNvSpPr txBox="1"/>
          <p:nvPr/>
        </p:nvSpPr>
        <p:spPr>
          <a:xfrm>
            <a:off x="7498500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90500">
                    <a:srgbClr val="00B05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4</a:t>
            </a:r>
            <a:endParaRPr kumimoji="1" lang="ja-JP" altLang="en-US" sz="2400" dirty="0">
              <a:solidFill>
                <a:schemeClr val="bg1"/>
              </a:solidFill>
              <a:effectLst>
                <a:glow rad="190500">
                  <a:srgbClr val="00B05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0C06E97F-D05B-3053-C1B4-FE203502EEF2}"/>
              </a:ext>
            </a:extLst>
          </p:cNvPr>
          <p:cNvSpPr txBox="1"/>
          <p:nvPr/>
        </p:nvSpPr>
        <p:spPr>
          <a:xfrm>
            <a:off x="6840911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90500">
                    <a:srgbClr val="00B05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5</a:t>
            </a:r>
            <a:endParaRPr kumimoji="1" lang="ja-JP" altLang="en-US" sz="2400" dirty="0">
              <a:solidFill>
                <a:schemeClr val="bg1"/>
              </a:solidFill>
              <a:effectLst>
                <a:glow rad="190500">
                  <a:srgbClr val="00B05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62BD0EEC-81EF-5D80-2629-2537BE36F244}"/>
              </a:ext>
            </a:extLst>
          </p:cNvPr>
          <p:cNvSpPr txBox="1"/>
          <p:nvPr/>
        </p:nvSpPr>
        <p:spPr>
          <a:xfrm>
            <a:off x="5891332" y="504650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90500">
                    <a:srgbClr val="00B05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6</a:t>
            </a:r>
            <a:endParaRPr kumimoji="1" lang="ja-JP" altLang="en-US" sz="2400" dirty="0">
              <a:solidFill>
                <a:schemeClr val="bg1"/>
              </a:solidFill>
              <a:effectLst>
                <a:glow rad="190500">
                  <a:srgbClr val="00B05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D06C3D3D-2DD1-7AD3-F4E6-14F2CF44C1FF}"/>
              </a:ext>
            </a:extLst>
          </p:cNvPr>
          <p:cNvSpPr txBox="1"/>
          <p:nvPr/>
        </p:nvSpPr>
        <p:spPr>
          <a:xfrm>
            <a:off x="4941753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90500">
                    <a:srgbClr val="00B05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7</a:t>
            </a:r>
            <a:endParaRPr kumimoji="1" lang="ja-JP" altLang="en-US" sz="2400" dirty="0">
              <a:solidFill>
                <a:schemeClr val="bg1"/>
              </a:solidFill>
              <a:effectLst>
                <a:glow rad="190500">
                  <a:srgbClr val="00B05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81A04818-1DD2-963B-766D-8600B18ACECB}"/>
              </a:ext>
            </a:extLst>
          </p:cNvPr>
          <p:cNvSpPr txBox="1"/>
          <p:nvPr/>
        </p:nvSpPr>
        <p:spPr>
          <a:xfrm>
            <a:off x="4311665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90500">
                    <a:srgbClr val="00B05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8</a:t>
            </a:r>
            <a:endParaRPr kumimoji="1" lang="ja-JP" altLang="en-US" sz="2400" dirty="0">
              <a:solidFill>
                <a:schemeClr val="bg1"/>
              </a:solidFill>
              <a:effectLst>
                <a:glow rad="190500">
                  <a:srgbClr val="00B05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92B29E09-7269-4A1E-CC1F-3ACF5E08BF6F}"/>
              </a:ext>
            </a:extLst>
          </p:cNvPr>
          <p:cNvSpPr txBox="1"/>
          <p:nvPr/>
        </p:nvSpPr>
        <p:spPr>
          <a:xfrm>
            <a:off x="4049816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90500">
                    <a:srgbClr val="00B05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9</a:t>
            </a:r>
            <a:endParaRPr kumimoji="1" lang="ja-JP" altLang="en-US" sz="2400" dirty="0">
              <a:solidFill>
                <a:schemeClr val="bg1"/>
              </a:solidFill>
              <a:effectLst>
                <a:glow rad="190500">
                  <a:srgbClr val="00B05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75F471A6-01E7-1789-CC36-C7A236E5241C}"/>
              </a:ext>
            </a:extLst>
          </p:cNvPr>
          <p:cNvSpPr txBox="1"/>
          <p:nvPr/>
        </p:nvSpPr>
        <p:spPr>
          <a:xfrm>
            <a:off x="4311665" y="2230249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90500">
                    <a:srgbClr val="00B05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10</a:t>
            </a:r>
            <a:endParaRPr kumimoji="1" lang="ja-JP" altLang="en-US" sz="2400" dirty="0">
              <a:solidFill>
                <a:schemeClr val="bg1"/>
              </a:solidFill>
              <a:effectLst>
                <a:glow rad="190500">
                  <a:srgbClr val="00B05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C62A7654-BD0E-3398-5823-087891862622}"/>
              </a:ext>
            </a:extLst>
          </p:cNvPr>
          <p:cNvSpPr txBox="1"/>
          <p:nvPr/>
        </p:nvSpPr>
        <p:spPr>
          <a:xfrm>
            <a:off x="4845108" y="1590856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90500">
                    <a:srgbClr val="00B05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11</a:t>
            </a:r>
            <a:endParaRPr kumimoji="1" lang="ja-JP" altLang="en-US" sz="2400" dirty="0">
              <a:solidFill>
                <a:schemeClr val="bg1"/>
              </a:solidFill>
              <a:effectLst>
                <a:glow rad="190500">
                  <a:srgbClr val="00B05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CC13662F-C4E7-21D9-EDB3-49017D10BF66}"/>
              </a:ext>
            </a:extLst>
          </p:cNvPr>
          <p:cNvSpPr txBox="1"/>
          <p:nvPr/>
        </p:nvSpPr>
        <p:spPr>
          <a:xfrm>
            <a:off x="4737585" y="4083749"/>
            <a:ext cx="6254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90500">
                    <a:srgbClr val="00B05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STEP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90500">
                  <a:srgbClr val="00B05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2993CE9C-FA30-9F47-BF95-F90EFC13D5EE}"/>
              </a:ext>
            </a:extLst>
          </p:cNvPr>
          <p:cNvSpPr txBox="1"/>
          <p:nvPr/>
        </p:nvSpPr>
        <p:spPr>
          <a:xfrm>
            <a:off x="6831329" y="4083750"/>
            <a:ext cx="5581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90500">
                    <a:srgbClr val="00B05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BPM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90500">
                  <a:srgbClr val="00B05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0FFF2F91-E2D3-BB89-9C29-C6365845D887}"/>
              </a:ext>
            </a:extLst>
          </p:cNvPr>
          <p:cNvSpPr txBox="1"/>
          <p:nvPr/>
        </p:nvSpPr>
        <p:spPr>
          <a:xfrm>
            <a:off x="5589231" y="4605815"/>
            <a:ext cx="9989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90500">
                    <a:srgbClr val="00B05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BATTERY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90500">
                  <a:srgbClr val="00B05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7857862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0990DD-108F-6EB0-761B-D29B904F80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時計, 写真, 道路, 座る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89FE6D64-DBD8-E6D8-AB65-C5F5BF72E6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6670" y="1142073"/>
            <a:ext cx="4573849" cy="4573849"/>
          </a:xfrm>
          <a:prstGeom prst="rect">
            <a:avLst/>
          </a:prstGeom>
        </p:spPr>
      </p:pic>
      <p:sp>
        <p:nvSpPr>
          <p:cNvPr id="6" name="楕円 5">
            <a:extLst>
              <a:ext uri="{FF2B5EF4-FFF2-40B4-BE49-F238E27FC236}">
                <a16:creationId xmlns:a16="http://schemas.microsoft.com/office/drawing/2014/main" id="{DFC65F02-D9B7-ADDE-D1FD-929A04D7148B}"/>
              </a:ext>
            </a:extLst>
          </p:cNvPr>
          <p:cNvSpPr/>
          <p:nvPr/>
        </p:nvSpPr>
        <p:spPr>
          <a:xfrm>
            <a:off x="3871505" y="1216909"/>
            <a:ext cx="4424182" cy="4424180"/>
          </a:xfrm>
          <a:prstGeom prst="ellipse">
            <a:avLst/>
          </a:prstGeom>
          <a:noFill/>
          <a:ln w="0">
            <a:solidFill>
              <a:srgbClr val="FF0000">
                <a:alpha val="51000"/>
              </a:srgbClr>
            </a:solidFill>
          </a:ln>
          <a:effectLst>
            <a:glow rad="63500">
              <a:srgbClr val="FFFF00">
                <a:alpha val="5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603F7119-369D-9B28-3E56-A06BCC67BF43}"/>
              </a:ext>
            </a:extLst>
          </p:cNvPr>
          <p:cNvSpPr/>
          <p:nvPr/>
        </p:nvSpPr>
        <p:spPr>
          <a:xfrm>
            <a:off x="7031829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rgbClr val="FFFF00">
                    <a:alpha val="40000"/>
                  </a:srgbClr>
                </a:glow>
              </a:effectLst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096D382A-D159-BCC5-70EC-14AC31AB498F}"/>
              </a:ext>
            </a:extLst>
          </p:cNvPr>
          <p:cNvSpPr/>
          <p:nvPr/>
        </p:nvSpPr>
        <p:spPr>
          <a:xfrm>
            <a:off x="4471455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rgbClr val="FFFF00">
                    <a:alpha val="40000"/>
                  </a:srgbClr>
                </a:glow>
              </a:effectLst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73F4A98A-8EF7-7098-9206-B789B5001D7D}"/>
              </a:ext>
            </a:extLst>
          </p:cNvPr>
          <p:cNvSpPr/>
          <p:nvPr/>
        </p:nvSpPr>
        <p:spPr>
          <a:xfrm>
            <a:off x="5616444" y="4884767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rgbClr val="FFFF00">
                    <a:alpha val="40000"/>
                  </a:srgbClr>
                </a:glow>
              </a:effectLst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B38A27A2-6552-4577-7D3B-E28DE5EA5093}"/>
              </a:ext>
            </a:extLst>
          </p:cNvPr>
          <p:cNvSpPr txBox="1"/>
          <p:nvPr/>
        </p:nvSpPr>
        <p:spPr>
          <a:xfrm>
            <a:off x="5824062" y="2045583"/>
            <a:ext cx="5100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dirty="0">
                <a:solidFill>
                  <a:srgbClr val="FFFF00"/>
                </a:solidFill>
                <a:effectLst>
                  <a:glow rad="127000">
                    <a:srgbClr val="FFFF0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Fri</a:t>
            </a:r>
            <a:endParaRPr kumimoji="1" lang="ja-JP" altLang="en-US" dirty="0">
              <a:solidFill>
                <a:srgbClr val="FFFF00"/>
              </a:solidFill>
              <a:effectLst>
                <a:glow rad="127000">
                  <a:srgbClr val="FFFF0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90D3E207-BAA7-1BCA-1F65-BF4513232599}"/>
              </a:ext>
            </a:extLst>
          </p:cNvPr>
          <p:cNvSpPr txBox="1"/>
          <p:nvPr/>
        </p:nvSpPr>
        <p:spPr>
          <a:xfrm>
            <a:off x="5919508" y="1696302"/>
            <a:ext cx="3529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FF0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/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FF0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409281BD-0657-AF98-74F5-0445E867C3F6}"/>
              </a:ext>
            </a:extLst>
          </p:cNvPr>
          <p:cNvSpPr txBox="1"/>
          <p:nvPr/>
        </p:nvSpPr>
        <p:spPr>
          <a:xfrm>
            <a:off x="5789598" y="1311897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FF0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FF0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B1E732CC-93FF-0DD1-3ADB-7F0EDE9911A2}"/>
              </a:ext>
            </a:extLst>
          </p:cNvPr>
          <p:cNvSpPr txBox="1"/>
          <p:nvPr/>
        </p:nvSpPr>
        <p:spPr>
          <a:xfrm>
            <a:off x="6810982" y="1590856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FF0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FF0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9C8CF4AD-58B8-1AD6-DEA6-0446F95BBCD2}"/>
              </a:ext>
            </a:extLst>
          </p:cNvPr>
          <p:cNvSpPr txBox="1"/>
          <p:nvPr/>
        </p:nvSpPr>
        <p:spPr>
          <a:xfrm>
            <a:off x="7498500" y="2230249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FF0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FF0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8488D78C-154D-56F0-C6F4-62C8DE426D96}"/>
              </a:ext>
            </a:extLst>
          </p:cNvPr>
          <p:cNvSpPr txBox="1"/>
          <p:nvPr/>
        </p:nvSpPr>
        <p:spPr>
          <a:xfrm>
            <a:off x="7760349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FF0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3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FF0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6179B5A8-CFB4-A752-3565-1C19E3D20C5B}"/>
              </a:ext>
            </a:extLst>
          </p:cNvPr>
          <p:cNvSpPr txBox="1"/>
          <p:nvPr/>
        </p:nvSpPr>
        <p:spPr>
          <a:xfrm>
            <a:off x="7498500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FF0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4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FF0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969C6A19-61E5-FDA8-CD6C-EE1D92165BF9}"/>
              </a:ext>
            </a:extLst>
          </p:cNvPr>
          <p:cNvSpPr txBox="1"/>
          <p:nvPr/>
        </p:nvSpPr>
        <p:spPr>
          <a:xfrm>
            <a:off x="6840911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FF0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5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FF0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B80657C9-0667-22D3-BA87-F7DA2F74793D}"/>
              </a:ext>
            </a:extLst>
          </p:cNvPr>
          <p:cNvSpPr txBox="1"/>
          <p:nvPr/>
        </p:nvSpPr>
        <p:spPr>
          <a:xfrm>
            <a:off x="5891332" y="504650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FFFF0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6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FF0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23E1B134-94F9-613C-7220-62CE2283AD8E}"/>
              </a:ext>
            </a:extLst>
          </p:cNvPr>
          <p:cNvSpPr txBox="1"/>
          <p:nvPr/>
        </p:nvSpPr>
        <p:spPr>
          <a:xfrm>
            <a:off x="4941753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FF0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7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FF0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63E21532-2464-5C1B-FE09-1AD636B67651}"/>
              </a:ext>
            </a:extLst>
          </p:cNvPr>
          <p:cNvSpPr txBox="1"/>
          <p:nvPr/>
        </p:nvSpPr>
        <p:spPr>
          <a:xfrm>
            <a:off x="4311665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FF0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8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FF0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C2835AF9-6798-D7F8-CD1F-7CA9009EDA06}"/>
              </a:ext>
            </a:extLst>
          </p:cNvPr>
          <p:cNvSpPr txBox="1"/>
          <p:nvPr/>
        </p:nvSpPr>
        <p:spPr>
          <a:xfrm>
            <a:off x="4049816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FF0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9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FF0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6C8ABF38-7C1A-26AA-1C11-3D5F5144E74B}"/>
              </a:ext>
            </a:extLst>
          </p:cNvPr>
          <p:cNvSpPr txBox="1"/>
          <p:nvPr/>
        </p:nvSpPr>
        <p:spPr>
          <a:xfrm>
            <a:off x="4311665" y="2230249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FF0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10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FF0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56A6097F-01C2-4C41-E315-E333370DB1A7}"/>
              </a:ext>
            </a:extLst>
          </p:cNvPr>
          <p:cNvSpPr txBox="1"/>
          <p:nvPr/>
        </p:nvSpPr>
        <p:spPr>
          <a:xfrm>
            <a:off x="4845108" y="1590856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FFFF0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FF0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E39D3BBD-4179-EF1E-042E-0EDEE6B9A72F}"/>
              </a:ext>
            </a:extLst>
          </p:cNvPr>
          <p:cNvSpPr txBox="1"/>
          <p:nvPr/>
        </p:nvSpPr>
        <p:spPr>
          <a:xfrm>
            <a:off x="4737585" y="4083749"/>
            <a:ext cx="6254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FFFF0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STEP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FFFF0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EFF0AD1B-3FF0-8AFE-1D3A-7272512EB6D3}"/>
              </a:ext>
            </a:extLst>
          </p:cNvPr>
          <p:cNvSpPr txBox="1"/>
          <p:nvPr/>
        </p:nvSpPr>
        <p:spPr>
          <a:xfrm>
            <a:off x="6831329" y="4083750"/>
            <a:ext cx="5581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FFFF0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BPM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FFFF0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B8C45F48-4AAE-5CAB-471E-7CE4802D380A}"/>
              </a:ext>
            </a:extLst>
          </p:cNvPr>
          <p:cNvSpPr txBox="1"/>
          <p:nvPr/>
        </p:nvSpPr>
        <p:spPr>
          <a:xfrm>
            <a:off x="5589231" y="4605815"/>
            <a:ext cx="9989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FFFF0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BATTERY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FFFF0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8277367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62625-055B-CECE-FFC4-77D6A0AFDE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時計, 写真, 道路, 座る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07DFF2CA-D17C-FE29-A9F7-CFB52E387E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6670" y="1142073"/>
            <a:ext cx="4573849" cy="4573849"/>
          </a:xfrm>
          <a:prstGeom prst="rect">
            <a:avLst/>
          </a:prstGeom>
        </p:spPr>
      </p:pic>
      <p:sp>
        <p:nvSpPr>
          <p:cNvPr id="6" name="楕円 5">
            <a:extLst>
              <a:ext uri="{FF2B5EF4-FFF2-40B4-BE49-F238E27FC236}">
                <a16:creationId xmlns:a16="http://schemas.microsoft.com/office/drawing/2014/main" id="{CD1F1270-79A4-11E2-2EB6-6DA9DBE65BB3}"/>
              </a:ext>
            </a:extLst>
          </p:cNvPr>
          <p:cNvSpPr/>
          <p:nvPr/>
        </p:nvSpPr>
        <p:spPr>
          <a:xfrm>
            <a:off x="3871505" y="1216909"/>
            <a:ext cx="4424182" cy="4424180"/>
          </a:xfrm>
          <a:prstGeom prst="ellipse">
            <a:avLst/>
          </a:prstGeom>
          <a:noFill/>
          <a:ln w="0">
            <a:solidFill>
              <a:srgbClr val="FF0000">
                <a:alpha val="51000"/>
              </a:srgbClr>
            </a:solidFill>
          </a:ln>
          <a:effectLst>
            <a:glow rad="63500">
              <a:schemeClr val="accent2">
                <a:lumMod val="5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" name="楕円 2">
            <a:extLst>
              <a:ext uri="{FF2B5EF4-FFF2-40B4-BE49-F238E27FC236}">
                <a16:creationId xmlns:a16="http://schemas.microsoft.com/office/drawing/2014/main" id="{C7466299-C3E3-B135-351F-4246ADDD7AC6}"/>
              </a:ext>
            </a:extLst>
          </p:cNvPr>
          <p:cNvSpPr/>
          <p:nvPr/>
        </p:nvSpPr>
        <p:spPr>
          <a:xfrm>
            <a:off x="4036309" y="1369307"/>
            <a:ext cx="4119382" cy="4119380"/>
          </a:xfrm>
          <a:prstGeom prst="ellipse">
            <a:avLst/>
          </a:prstGeom>
          <a:noFill/>
          <a:ln w="0">
            <a:solidFill>
              <a:srgbClr val="FF0000">
                <a:alpha val="51000"/>
              </a:srgbClr>
            </a:solidFill>
          </a:ln>
          <a:effectLst>
            <a:glow rad="63500">
              <a:schemeClr val="accent2">
                <a:lumMod val="5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208C6D69-A4B0-89D7-171D-9F74A84E641D}"/>
              </a:ext>
            </a:extLst>
          </p:cNvPr>
          <p:cNvSpPr/>
          <p:nvPr/>
        </p:nvSpPr>
        <p:spPr>
          <a:xfrm>
            <a:off x="7031829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317500">
                  <a:schemeClr val="accent2">
                    <a:lumMod val="50000"/>
                    <a:alpha val="40000"/>
                  </a:schemeClr>
                </a:glow>
              </a:effectLst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24B4C1C2-5EE8-D86B-CF6F-96AED397AA20}"/>
              </a:ext>
            </a:extLst>
          </p:cNvPr>
          <p:cNvSpPr/>
          <p:nvPr/>
        </p:nvSpPr>
        <p:spPr>
          <a:xfrm>
            <a:off x="4471455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317500">
                  <a:schemeClr val="accent2">
                    <a:lumMod val="50000"/>
                    <a:alpha val="40000"/>
                  </a:schemeClr>
                </a:glow>
              </a:effectLst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0B0F97E8-D6B8-B4B9-F2CD-896E79A3648B}"/>
              </a:ext>
            </a:extLst>
          </p:cNvPr>
          <p:cNvSpPr/>
          <p:nvPr/>
        </p:nvSpPr>
        <p:spPr>
          <a:xfrm>
            <a:off x="5616444" y="4884767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317500">
                  <a:schemeClr val="accent2">
                    <a:lumMod val="50000"/>
                    <a:alpha val="40000"/>
                  </a:schemeClr>
                </a:glow>
              </a:effectLst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C279BD9B-14F0-B82D-A2CF-ED3A01D8E811}"/>
              </a:ext>
            </a:extLst>
          </p:cNvPr>
          <p:cNvSpPr txBox="1"/>
          <p:nvPr/>
        </p:nvSpPr>
        <p:spPr>
          <a:xfrm>
            <a:off x="5794406" y="2045583"/>
            <a:ext cx="569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dirty="0">
                <a:solidFill>
                  <a:schemeClr val="accent2">
                    <a:lumMod val="75000"/>
                  </a:schemeClr>
                </a:solidFill>
                <a:effectLst>
                  <a:glow rad="317500">
                    <a:schemeClr val="accent2">
                      <a:lumMod val="50000"/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Sat</a:t>
            </a:r>
            <a:endParaRPr kumimoji="1" lang="ja-JP" altLang="en-US" dirty="0">
              <a:solidFill>
                <a:schemeClr val="accent2">
                  <a:lumMod val="75000"/>
                </a:schemeClr>
              </a:solidFill>
              <a:effectLst>
                <a:glow rad="317500">
                  <a:schemeClr val="accent2">
                    <a:lumMod val="50000"/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172EE016-8DC8-7ECF-C74D-9C757178560A}"/>
              </a:ext>
            </a:extLst>
          </p:cNvPr>
          <p:cNvSpPr txBox="1"/>
          <p:nvPr/>
        </p:nvSpPr>
        <p:spPr>
          <a:xfrm>
            <a:off x="5919508" y="1696302"/>
            <a:ext cx="3529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317500">
                    <a:schemeClr val="accent2">
                      <a:lumMod val="50000"/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/</a:t>
            </a:r>
            <a:endParaRPr kumimoji="1" lang="ja-JP" altLang="en-US" sz="2400" dirty="0">
              <a:solidFill>
                <a:schemeClr val="bg1"/>
              </a:solidFill>
              <a:effectLst>
                <a:glow rad="317500">
                  <a:schemeClr val="accent2">
                    <a:lumMod val="50000"/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EC83CD46-0DCF-B7BF-2375-D402E1C82923}"/>
              </a:ext>
            </a:extLst>
          </p:cNvPr>
          <p:cNvSpPr txBox="1"/>
          <p:nvPr/>
        </p:nvSpPr>
        <p:spPr>
          <a:xfrm>
            <a:off x="5789598" y="1311897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317500">
                    <a:schemeClr val="accent2">
                      <a:lumMod val="50000"/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12</a:t>
            </a:r>
            <a:endParaRPr kumimoji="1" lang="ja-JP" altLang="en-US" sz="2400" dirty="0">
              <a:solidFill>
                <a:schemeClr val="bg1"/>
              </a:solidFill>
              <a:effectLst>
                <a:glow rad="317500">
                  <a:schemeClr val="accent2">
                    <a:lumMod val="50000"/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D13D3356-7CAD-BCF8-7C69-BECF49F4D133}"/>
              </a:ext>
            </a:extLst>
          </p:cNvPr>
          <p:cNvSpPr txBox="1"/>
          <p:nvPr/>
        </p:nvSpPr>
        <p:spPr>
          <a:xfrm>
            <a:off x="6810982" y="1590856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317500">
                    <a:schemeClr val="accent2">
                      <a:lumMod val="50000"/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</a:t>
            </a:r>
            <a:endParaRPr kumimoji="1" lang="ja-JP" altLang="en-US" sz="2400" dirty="0">
              <a:solidFill>
                <a:schemeClr val="bg1"/>
              </a:solidFill>
              <a:effectLst>
                <a:glow rad="317500">
                  <a:schemeClr val="accent2">
                    <a:lumMod val="50000"/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56809B71-8379-C0F3-EBC7-1AB1FB2218FF}"/>
              </a:ext>
            </a:extLst>
          </p:cNvPr>
          <p:cNvSpPr txBox="1"/>
          <p:nvPr/>
        </p:nvSpPr>
        <p:spPr>
          <a:xfrm>
            <a:off x="7498500" y="2230249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317500">
                    <a:schemeClr val="accent2">
                      <a:lumMod val="50000"/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2</a:t>
            </a:r>
            <a:endParaRPr kumimoji="1" lang="ja-JP" altLang="en-US" sz="2400" dirty="0">
              <a:solidFill>
                <a:schemeClr val="bg1"/>
              </a:solidFill>
              <a:effectLst>
                <a:glow rad="317500">
                  <a:schemeClr val="accent2">
                    <a:lumMod val="50000"/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3B6151B4-50C6-444F-891C-46A7F90F8849}"/>
              </a:ext>
            </a:extLst>
          </p:cNvPr>
          <p:cNvSpPr txBox="1"/>
          <p:nvPr/>
        </p:nvSpPr>
        <p:spPr>
          <a:xfrm>
            <a:off x="7760349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317500">
                    <a:schemeClr val="accent2">
                      <a:lumMod val="50000"/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3</a:t>
            </a:r>
            <a:endParaRPr kumimoji="1" lang="ja-JP" altLang="en-US" sz="2400" dirty="0">
              <a:solidFill>
                <a:schemeClr val="bg1"/>
              </a:solidFill>
              <a:effectLst>
                <a:glow rad="317500">
                  <a:schemeClr val="accent2">
                    <a:lumMod val="50000"/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BE1B84F5-886B-D63F-5059-E232D7D18EC6}"/>
              </a:ext>
            </a:extLst>
          </p:cNvPr>
          <p:cNvSpPr txBox="1"/>
          <p:nvPr/>
        </p:nvSpPr>
        <p:spPr>
          <a:xfrm>
            <a:off x="7498500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317500">
                    <a:schemeClr val="accent2">
                      <a:lumMod val="50000"/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4</a:t>
            </a:r>
            <a:endParaRPr kumimoji="1" lang="ja-JP" altLang="en-US" sz="2400" dirty="0">
              <a:solidFill>
                <a:schemeClr val="bg1"/>
              </a:solidFill>
              <a:effectLst>
                <a:glow rad="317500">
                  <a:schemeClr val="accent2">
                    <a:lumMod val="50000"/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2195D2E5-8599-639D-7976-A218C7F94A90}"/>
              </a:ext>
            </a:extLst>
          </p:cNvPr>
          <p:cNvSpPr txBox="1"/>
          <p:nvPr/>
        </p:nvSpPr>
        <p:spPr>
          <a:xfrm>
            <a:off x="6840911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317500">
                    <a:schemeClr val="accent2">
                      <a:lumMod val="50000"/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5</a:t>
            </a:r>
            <a:endParaRPr kumimoji="1" lang="ja-JP" altLang="en-US" sz="2400" dirty="0">
              <a:solidFill>
                <a:schemeClr val="bg1"/>
              </a:solidFill>
              <a:effectLst>
                <a:glow rad="317500">
                  <a:schemeClr val="accent2">
                    <a:lumMod val="50000"/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E5A3382C-AD29-8945-64F1-A6AA541F8A3D}"/>
              </a:ext>
            </a:extLst>
          </p:cNvPr>
          <p:cNvSpPr txBox="1"/>
          <p:nvPr/>
        </p:nvSpPr>
        <p:spPr>
          <a:xfrm>
            <a:off x="5891332" y="504650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317500">
                    <a:schemeClr val="accent2">
                      <a:lumMod val="50000"/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6</a:t>
            </a:r>
            <a:endParaRPr kumimoji="1" lang="ja-JP" altLang="en-US" sz="2400" dirty="0">
              <a:solidFill>
                <a:schemeClr val="bg1"/>
              </a:solidFill>
              <a:effectLst>
                <a:glow rad="317500">
                  <a:schemeClr val="accent2">
                    <a:lumMod val="50000"/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A843A4B0-A5FB-F1FD-1F28-4B2A06E7E8F0}"/>
              </a:ext>
            </a:extLst>
          </p:cNvPr>
          <p:cNvSpPr txBox="1"/>
          <p:nvPr/>
        </p:nvSpPr>
        <p:spPr>
          <a:xfrm>
            <a:off x="4941753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317500">
                    <a:schemeClr val="accent2">
                      <a:lumMod val="50000"/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7</a:t>
            </a:r>
            <a:endParaRPr kumimoji="1" lang="ja-JP" altLang="en-US" sz="2400" dirty="0">
              <a:solidFill>
                <a:schemeClr val="bg1"/>
              </a:solidFill>
              <a:effectLst>
                <a:glow rad="317500">
                  <a:schemeClr val="accent2">
                    <a:lumMod val="50000"/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70A1B301-BAE7-8580-4914-3397EFA0475C}"/>
              </a:ext>
            </a:extLst>
          </p:cNvPr>
          <p:cNvSpPr txBox="1"/>
          <p:nvPr/>
        </p:nvSpPr>
        <p:spPr>
          <a:xfrm>
            <a:off x="4311665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317500">
                    <a:schemeClr val="accent2">
                      <a:lumMod val="50000"/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8</a:t>
            </a:r>
            <a:endParaRPr kumimoji="1" lang="ja-JP" altLang="en-US" sz="2400" dirty="0">
              <a:solidFill>
                <a:schemeClr val="bg1"/>
              </a:solidFill>
              <a:effectLst>
                <a:glow rad="317500">
                  <a:schemeClr val="accent2">
                    <a:lumMod val="50000"/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AEB8698E-C791-5989-34F2-7309306F1168}"/>
              </a:ext>
            </a:extLst>
          </p:cNvPr>
          <p:cNvSpPr txBox="1"/>
          <p:nvPr/>
        </p:nvSpPr>
        <p:spPr>
          <a:xfrm>
            <a:off x="4049816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317500">
                    <a:schemeClr val="accent2">
                      <a:lumMod val="50000"/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9</a:t>
            </a:r>
            <a:endParaRPr kumimoji="1" lang="ja-JP" altLang="en-US" sz="2400" dirty="0">
              <a:solidFill>
                <a:schemeClr val="bg1"/>
              </a:solidFill>
              <a:effectLst>
                <a:glow rad="317500">
                  <a:schemeClr val="accent2">
                    <a:lumMod val="50000"/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065F0A37-8336-C280-3FC3-F200A2398A72}"/>
              </a:ext>
            </a:extLst>
          </p:cNvPr>
          <p:cNvSpPr txBox="1"/>
          <p:nvPr/>
        </p:nvSpPr>
        <p:spPr>
          <a:xfrm>
            <a:off x="4311665" y="2230249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317500">
                    <a:schemeClr val="accent2">
                      <a:lumMod val="50000"/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10</a:t>
            </a:r>
            <a:endParaRPr kumimoji="1" lang="ja-JP" altLang="en-US" sz="2400" dirty="0">
              <a:solidFill>
                <a:schemeClr val="bg1"/>
              </a:solidFill>
              <a:effectLst>
                <a:glow rad="317500">
                  <a:schemeClr val="accent2">
                    <a:lumMod val="50000"/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1D110F5A-EC93-9B19-CFD5-06B31A92C30E}"/>
              </a:ext>
            </a:extLst>
          </p:cNvPr>
          <p:cNvSpPr txBox="1"/>
          <p:nvPr/>
        </p:nvSpPr>
        <p:spPr>
          <a:xfrm>
            <a:off x="4845108" y="1590856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317500">
                    <a:schemeClr val="accent2">
                      <a:lumMod val="50000"/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11</a:t>
            </a:r>
            <a:endParaRPr kumimoji="1" lang="ja-JP" altLang="en-US" sz="2400" dirty="0">
              <a:solidFill>
                <a:schemeClr val="bg1"/>
              </a:solidFill>
              <a:effectLst>
                <a:glow rad="317500">
                  <a:schemeClr val="accent2">
                    <a:lumMod val="50000"/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E130EB8A-E246-2D55-68D2-405B2D7683EC}"/>
              </a:ext>
            </a:extLst>
          </p:cNvPr>
          <p:cNvSpPr txBox="1"/>
          <p:nvPr/>
        </p:nvSpPr>
        <p:spPr>
          <a:xfrm>
            <a:off x="4737585" y="4083749"/>
            <a:ext cx="6254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317500">
                    <a:schemeClr val="accent2">
                      <a:lumMod val="50000"/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STEP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317500">
                  <a:schemeClr val="accent2">
                    <a:lumMod val="50000"/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379668EA-3549-A666-BE46-F6C13A5F29FE}"/>
              </a:ext>
            </a:extLst>
          </p:cNvPr>
          <p:cNvSpPr txBox="1"/>
          <p:nvPr/>
        </p:nvSpPr>
        <p:spPr>
          <a:xfrm>
            <a:off x="6831329" y="4083750"/>
            <a:ext cx="5581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317500">
                    <a:schemeClr val="accent2">
                      <a:lumMod val="50000"/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BPM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317500">
                  <a:schemeClr val="accent2">
                    <a:lumMod val="50000"/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E3F1C072-11A2-58E5-C21A-B9DCE2BE7C12}"/>
              </a:ext>
            </a:extLst>
          </p:cNvPr>
          <p:cNvSpPr txBox="1"/>
          <p:nvPr/>
        </p:nvSpPr>
        <p:spPr>
          <a:xfrm>
            <a:off x="5589231" y="4605815"/>
            <a:ext cx="9989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317500">
                    <a:schemeClr val="accent2">
                      <a:lumMod val="50000"/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BATTERY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317500">
                  <a:schemeClr val="accent2">
                    <a:lumMod val="50000"/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240061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E31472-7D37-5840-EFA8-9BEE001289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80BBBC73-202C-A441-9385-BA50299A94CD}"/>
              </a:ext>
            </a:extLst>
          </p:cNvPr>
          <p:cNvSpPr/>
          <p:nvPr/>
        </p:nvSpPr>
        <p:spPr>
          <a:xfrm>
            <a:off x="116114" y="130629"/>
            <a:ext cx="3780200" cy="47752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5" name="図 24">
            <a:extLst>
              <a:ext uri="{FF2B5EF4-FFF2-40B4-BE49-F238E27FC236}">
                <a16:creationId xmlns:a16="http://schemas.microsoft.com/office/drawing/2014/main" id="{45BEFDD5-997D-5FE5-F168-6F8E2D4B71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4702" y="1216909"/>
            <a:ext cx="4448796" cy="4439270"/>
          </a:xfrm>
          <a:prstGeom prst="rect">
            <a:avLst/>
          </a:prstGeom>
        </p:spPr>
      </p:pic>
      <p:sp>
        <p:nvSpPr>
          <p:cNvPr id="6" name="楕円 5">
            <a:extLst>
              <a:ext uri="{FF2B5EF4-FFF2-40B4-BE49-F238E27FC236}">
                <a16:creationId xmlns:a16="http://schemas.microsoft.com/office/drawing/2014/main" id="{11A44861-BC56-6397-0983-C7C6C13AA524}"/>
              </a:ext>
            </a:extLst>
          </p:cNvPr>
          <p:cNvSpPr/>
          <p:nvPr/>
        </p:nvSpPr>
        <p:spPr>
          <a:xfrm>
            <a:off x="3871505" y="1216909"/>
            <a:ext cx="4424182" cy="4424180"/>
          </a:xfrm>
          <a:prstGeom prst="ellipse">
            <a:avLst/>
          </a:prstGeom>
          <a:noFill/>
          <a:ln w="0">
            <a:solidFill>
              <a:srgbClr val="FFC000">
                <a:alpha val="51000"/>
              </a:srgb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68E93398-67F9-EA09-4973-AF14EEF97B25}"/>
              </a:ext>
            </a:extLst>
          </p:cNvPr>
          <p:cNvSpPr txBox="1"/>
          <p:nvPr/>
        </p:nvSpPr>
        <p:spPr>
          <a:xfrm>
            <a:off x="5789598" y="1311897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0D211AC9-952A-4739-C004-4DEDE6FB9989}"/>
              </a:ext>
            </a:extLst>
          </p:cNvPr>
          <p:cNvSpPr txBox="1"/>
          <p:nvPr/>
        </p:nvSpPr>
        <p:spPr>
          <a:xfrm>
            <a:off x="6810982" y="1590856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D82DC4FE-438E-C27F-78A1-F910B0AA85B3}"/>
              </a:ext>
            </a:extLst>
          </p:cNvPr>
          <p:cNvSpPr txBox="1"/>
          <p:nvPr/>
        </p:nvSpPr>
        <p:spPr>
          <a:xfrm>
            <a:off x="7498500" y="2230249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BCE3EDBA-90B7-D851-5C81-86FD9A1C1E66}"/>
              </a:ext>
            </a:extLst>
          </p:cNvPr>
          <p:cNvSpPr txBox="1"/>
          <p:nvPr/>
        </p:nvSpPr>
        <p:spPr>
          <a:xfrm>
            <a:off x="7760349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3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FDF017C8-1440-581A-F3FD-B3AFBAFB4C90}"/>
              </a:ext>
            </a:extLst>
          </p:cNvPr>
          <p:cNvSpPr txBox="1"/>
          <p:nvPr/>
        </p:nvSpPr>
        <p:spPr>
          <a:xfrm>
            <a:off x="7498500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4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75E46DCE-DE9E-912C-C211-5F7009D5E7B2}"/>
              </a:ext>
            </a:extLst>
          </p:cNvPr>
          <p:cNvSpPr txBox="1"/>
          <p:nvPr/>
        </p:nvSpPr>
        <p:spPr>
          <a:xfrm>
            <a:off x="6840911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5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9C63BA4C-BBD0-3D84-ADC3-D030D21B96FA}"/>
              </a:ext>
            </a:extLst>
          </p:cNvPr>
          <p:cNvSpPr txBox="1"/>
          <p:nvPr/>
        </p:nvSpPr>
        <p:spPr>
          <a:xfrm>
            <a:off x="5891332" y="504650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6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E6640B8F-E150-5C0F-4E09-E308D461C582}"/>
              </a:ext>
            </a:extLst>
          </p:cNvPr>
          <p:cNvSpPr txBox="1"/>
          <p:nvPr/>
        </p:nvSpPr>
        <p:spPr>
          <a:xfrm>
            <a:off x="4941753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7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28414BCC-AAA6-2D8E-6C00-421AE2793B63}"/>
              </a:ext>
            </a:extLst>
          </p:cNvPr>
          <p:cNvSpPr txBox="1"/>
          <p:nvPr/>
        </p:nvSpPr>
        <p:spPr>
          <a:xfrm>
            <a:off x="4311665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8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93D744DB-0B44-5879-E26C-541994BFE058}"/>
              </a:ext>
            </a:extLst>
          </p:cNvPr>
          <p:cNvSpPr txBox="1"/>
          <p:nvPr/>
        </p:nvSpPr>
        <p:spPr>
          <a:xfrm>
            <a:off x="4049816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9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B4D1DED2-83B3-28B2-E78B-05E6ADB9ED4F}"/>
              </a:ext>
            </a:extLst>
          </p:cNvPr>
          <p:cNvSpPr txBox="1"/>
          <p:nvPr/>
        </p:nvSpPr>
        <p:spPr>
          <a:xfrm>
            <a:off x="4311665" y="2230249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10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CBDD03B0-25EE-9C87-D5D9-18AE1BA3DFEB}"/>
              </a:ext>
            </a:extLst>
          </p:cNvPr>
          <p:cNvSpPr txBox="1"/>
          <p:nvPr/>
        </p:nvSpPr>
        <p:spPr>
          <a:xfrm>
            <a:off x="4845108" y="1590856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pic>
        <p:nvPicPr>
          <p:cNvPr id="27" name="図 26">
            <a:extLst>
              <a:ext uri="{FF2B5EF4-FFF2-40B4-BE49-F238E27FC236}">
                <a16:creationId xmlns:a16="http://schemas.microsoft.com/office/drawing/2014/main" id="{02F7122B-D50F-2814-32DC-314E7BB0682A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1686" y="1036244"/>
            <a:ext cx="381000" cy="2400300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F0C7D3A5-8750-3A7F-6CAA-7AAE89027AD8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8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700" y="852371"/>
            <a:ext cx="381000" cy="2400300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95EF310B-9035-BD20-6731-76C9BC08AD78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 amt="80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5904" y="797864"/>
            <a:ext cx="381000" cy="2400300"/>
          </a:xfrm>
          <a:prstGeom prst="rect">
            <a:avLst/>
          </a:prstGeom>
        </p:spPr>
      </p:pic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E5EDFB2E-E743-E531-B179-1C2E5A7FFB39}"/>
              </a:ext>
            </a:extLst>
          </p:cNvPr>
          <p:cNvCxnSpPr>
            <a:cxnSpLocks/>
          </p:cNvCxnSpPr>
          <p:nvPr/>
        </p:nvCxnSpPr>
        <p:spPr>
          <a:xfrm>
            <a:off x="6079100" y="1216909"/>
            <a:ext cx="0" cy="443927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直線コネクタ 17">
            <a:extLst>
              <a:ext uri="{FF2B5EF4-FFF2-40B4-BE49-F238E27FC236}">
                <a16:creationId xmlns:a16="http://schemas.microsoft.com/office/drawing/2014/main" id="{BE1E4150-AFE3-64D5-961D-EC8FF2C3AD8F}"/>
              </a:ext>
            </a:extLst>
          </p:cNvPr>
          <p:cNvCxnSpPr>
            <a:cxnSpLocks/>
            <a:stCxn id="25" idx="3"/>
            <a:endCxn id="25" idx="1"/>
          </p:cNvCxnSpPr>
          <p:nvPr/>
        </p:nvCxnSpPr>
        <p:spPr>
          <a:xfrm flipH="1">
            <a:off x="3854702" y="3436544"/>
            <a:ext cx="444879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314861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60985D-8688-54A6-D507-D1974F2D28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時計, 写真, 道路, 座る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349A5D57-9BB2-C695-6415-65F8897D19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6670" y="1142073"/>
            <a:ext cx="4573849" cy="4573849"/>
          </a:xfrm>
          <a:prstGeom prst="rect">
            <a:avLst/>
          </a:prstGeom>
        </p:spPr>
      </p:pic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643B806A-49C8-A14D-C55C-047387ED6269}"/>
              </a:ext>
            </a:extLst>
          </p:cNvPr>
          <p:cNvSpPr/>
          <p:nvPr/>
        </p:nvSpPr>
        <p:spPr>
          <a:xfrm>
            <a:off x="7031829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A9E2F4AE-09E2-357A-98BB-4099B8205811}"/>
              </a:ext>
            </a:extLst>
          </p:cNvPr>
          <p:cNvSpPr/>
          <p:nvPr/>
        </p:nvSpPr>
        <p:spPr>
          <a:xfrm>
            <a:off x="4471455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/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E24B35E6-9869-2334-2334-C458135BBB95}"/>
              </a:ext>
            </a:extLst>
          </p:cNvPr>
          <p:cNvSpPr/>
          <p:nvPr/>
        </p:nvSpPr>
        <p:spPr>
          <a:xfrm>
            <a:off x="5616444" y="4884767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68343371-1F0F-5A03-8E81-7926E9C08AFA}"/>
              </a:ext>
            </a:extLst>
          </p:cNvPr>
          <p:cNvSpPr txBox="1"/>
          <p:nvPr/>
        </p:nvSpPr>
        <p:spPr>
          <a:xfrm>
            <a:off x="5794406" y="2045583"/>
            <a:ext cx="569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dirty="0">
                <a:solidFill>
                  <a:schemeClr val="accent2">
                    <a:lumMod val="75000"/>
                  </a:schemeClr>
                </a:solidFill>
                <a:effectLst/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Sat</a:t>
            </a:r>
            <a:endParaRPr kumimoji="1" lang="ja-JP" altLang="en-US" dirty="0">
              <a:solidFill>
                <a:schemeClr val="accent2">
                  <a:lumMod val="75000"/>
                </a:schemeClr>
              </a:solidFill>
              <a:effectLst/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575B1D6C-040D-3882-9014-46BA84AC258C}"/>
              </a:ext>
            </a:extLst>
          </p:cNvPr>
          <p:cNvSpPr txBox="1"/>
          <p:nvPr/>
        </p:nvSpPr>
        <p:spPr>
          <a:xfrm>
            <a:off x="5525170" y="1696302"/>
            <a:ext cx="11416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rgbClr val="FF0000"/>
                </a:solidFill>
                <a:effectLst/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12</a:t>
            </a:r>
            <a:r>
              <a:rPr kumimoji="1" lang="en-US" altLang="ja-JP" sz="2400" dirty="0">
                <a:solidFill>
                  <a:schemeClr val="bg1"/>
                </a:solidFill>
                <a:effectLst/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/</a:t>
            </a:r>
            <a:r>
              <a:rPr kumimoji="1" lang="en-US" altLang="ja-JP" sz="2400" dirty="0">
                <a:solidFill>
                  <a:srgbClr val="FF0000"/>
                </a:solidFill>
                <a:effectLst/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31</a:t>
            </a:r>
            <a:endParaRPr kumimoji="1" lang="ja-JP" altLang="en-US" sz="2400" dirty="0">
              <a:solidFill>
                <a:srgbClr val="FF0000"/>
              </a:solidFill>
              <a:effectLst/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C1575528-08ED-FACE-AEE5-A3CAD3CAB70E}"/>
              </a:ext>
            </a:extLst>
          </p:cNvPr>
          <p:cNvSpPr txBox="1"/>
          <p:nvPr/>
        </p:nvSpPr>
        <p:spPr>
          <a:xfrm>
            <a:off x="5789598" y="1311897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/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12</a:t>
            </a:r>
            <a:endParaRPr kumimoji="1" lang="ja-JP" altLang="en-US" sz="2400" dirty="0">
              <a:solidFill>
                <a:schemeClr val="bg1"/>
              </a:solidFill>
              <a:effectLst/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4D3C5430-FCC0-953B-05B7-9C681D90A029}"/>
              </a:ext>
            </a:extLst>
          </p:cNvPr>
          <p:cNvSpPr txBox="1"/>
          <p:nvPr/>
        </p:nvSpPr>
        <p:spPr>
          <a:xfrm>
            <a:off x="6810982" y="1590856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/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</a:t>
            </a:r>
            <a:endParaRPr kumimoji="1" lang="ja-JP" altLang="en-US" sz="2400" dirty="0">
              <a:solidFill>
                <a:schemeClr val="bg1"/>
              </a:solidFill>
              <a:effectLst/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C80461F0-69A1-46AD-BD48-C71712A64C11}"/>
              </a:ext>
            </a:extLst>
          </p:cNvPr>
          <p:cNvSpPr txBox="1"/>
          <p:nvPr/>
        </p:nvSpPr>
        <p:spPr>
          <a:xfrm>
            <a:off x="7498500" y="2230249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/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2</a:t>
            </a:r>
            <a:endParaRPr kumimoji="1" lang="ja-JP" altLang="en-US" sz="2400" dirty="0">
              <a:solidFill>
                <a:schemeClr val="bg1"/>
              </a:solidFill>
              <a:effectLst/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F7FD23D3-60A0-5B1D-048E-91B009A23FBB}"/>
              </a:ext>
            </a:extLst>
          </p:cNvPr>
          <p:cNvSpPr txBox="1"/>
          <p:nvPr/>
        </p:nvSpPr>
        <p:spPr>
          <a:xfrm>
            <a:off x="7760349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/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3</a:t>
            </a:r>
            <a:endParaRPr kumimoji="1" lang="ja-JP" altLang="en-US" sz="2400" dirty="0">
              <a:solidFill>
                <a:schemeClr val="bg1"/>
              </a:solidFill>
              <a:effectLst/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40D43880-3389-8860-3E4C-6770EA31012F}"/>
              </a:ext>
            </a:extLst>
          </p:cNvPr>
          <p:cNvSpPr txBox="1"/>
          <p:nvPr/>
        </p:nvSpPr>
        <p:spPr>
          <a:xfrm>
            <a:off x="7498500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/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4</a:t>
            </a:r>
            <a:endParaRPr kumimoji="1" lang="ja-JP" altLang="en-US" sz="2400" dirty="0">
              <a:solidFill>
                <a:schemeClr val="bg1"/>
              </a:solidFill>
              <a:effectLst/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60245DDA-1A06-50D1-38A8-5DAC2CA30653}"/>
              </a:ext>
            </a:extLst>
          </p:cNvPr>
          <p:cNvSpPr txBox="1"/>
          <p:nvPr/>
        </p:nvSpPr>
        <p:spPr>
          <a:xfrm>
            <a:off x="6840911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/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5</a:t>
            </a:r>
            <a:endParaRPr kumimoji="1" lang="ja-JP" altLang="en-US" sz="2400" dirty="0">
              <a:solidFill>
                <a:schemeClr val="bg1"/>
              </a:solidFill>
              <a:effectLst/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C362255B-FD84-76F7-802E-B6F83D239BB5}"/>
              </a:ext>
            </a:extLst>
          </p:cNvPr>
          <p:cNvSpPr txBox="1"/>
          <p:nvPr/>
        </p:nvSpPr>
        <p:spPr>
          <a:xfrm>
            <a:off x="5891332" y="504650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/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6</a:t>
            </a:r>
            <a:endParaRPr kumimoji="1" lang="ja-JP" altLang="en-US" sz="2400" dirty="0">
              <a:solidFill>
                <a:schemeClr val="bg1"/>
              </a:solidFill>
              <a:effectLst/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D74EBA51-5702-CB65-913F-EB121FBBE4D4}"/>
              </a:ext>
            </a:extLst>
          </p:cNvPr>
          <p:cNvSpPr txBox="1"/>
          <p:nvPr/>
        </p:nvSpPr>
        <p:spPr>
          <a:xfrm>
            <a:off x="4941753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/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7</a:t>
            </a:r>
            <a:endParaRPr kumimoji="1" lang="ja-JP" altLang="en-US" sz="2400" dirty="0">
              <a:solidFill>
                <a:schemeClr val="bg1"/>
              </a:solidFill>
              <a:effectLst/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68020D5D-E3F3-89A5-EDB3-BC043453099C}"/>
              </a:ext>
            </a:extLst>
          </p:cNvPr>
          <p:cNvSpPr txBox="1"/>
          <p:nvPr/>
        </p:nvSpPr>
        <p:spPr>
          <a:xfrm>
            <a:off x="4311665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/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8</a:t>
            </a:r>
            <a:endParaRPr kumimoji="1" lang="ja-JP" altLang="en-US" sz="2400" dirty="0">
              <a:solidFill>
                <a:schemeClr val="bg1"/>
              </a:solidFill>
              <a:effectLst/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0A4F8F80-0089-3C10-11E3-D0E312B9992B}"/>
              </a:ext>
            </a:extLst>
          </p:cNvPr>
          <p:cNvSpPr txBox="1"/>
          <p:nvPr/>
        </p:nvSpPr>
        <p:spPr>
          <a:xfrm>
            <a:off x="4049816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/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9</a:t>
            </a:r>
            <a:endParaRPr kumimoji="1" lang="ja-JP" altLang="en-US" sz="2400" dirty="0">
              <a:solidFill>
                <a:schemeClr val="bg1"/>
              </a:solidFill>
              <a:effectLst/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6A578561-5792-5558-EEE4-00D5AAF5874C}"/>
              </a:ext>
            </a:extLst>
          </p:cNvPr>
          <p:cNvSpPr txBox="1"/>
          <p:nvPr/>
        </p:nvSpPr>
        <p:spPr>
          <a:xfrm>
            <a:off x="4311665" y="2230249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/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10</a:t>
            </a:r>
            <a:endParaRPr kumimoji="1" lang="ja-JP" altLang="en-US" sz="2400" dirty="0">
              <a:solidFill>
                <a:schemeClr val="bg1"/>
              </a:solidFill>
              <a:effectLst/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4F2A2C23-808F-6312-6530-73A42DF781FB}"/>
              </a:ext>
            </a:extLst>
          </p:cNvPr>
          <p:cNvSpPr txBox="1"/>
          <p:nvPr/>
        </p:nvSpPr>
        <p:spPr>
          <a:xfrm>
            <a:off x="4845108" y="1590856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/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11</a:t>
            </a:r>
            <a:endParaRPr kumimoji="1" lang="ja-JP" altLang="en-US" sz="2400" dirty="0">
              <a:solidFill>
                <a:schemeClr val="bg1"/>
              </a:solidFill>
              <a:effectLst/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CB1D311B-401B-D22F-3CEE-886AE08CC1B0}"/>
              </a:ext>
            </a:extLst>
          </p:cNvPr>
          <p:cNvSpPr txBox="1"/>
          <p:nvPr/>
        </p:nvSpPr>
        <p:spPr>
          <a:xfrm>
            <a:off x="4737585" y="4083749"/>
            <a:ext cx="6254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/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STEP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/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4CD8E79A-6214-8599-0017-A945244ED72C}"/>
              </a:ext>
            </a:extLst>
          </p:cNvPr>
          <p:cNvSpPr txBox="1"/>
          <p:nvPr/>
        </p:nvSpPr>
        <p:spPr>
          <a:xfrm>
            <a:off x="6831329" y="4083750"/>
            <a:ext cx="5581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/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BPM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/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FCE2F222-BBFA-3FF6-3423-3EA760034DAB}"/>
              </a:ext>
            </a:extLst>
          </p:cNvPr>
          <p:cNvSpPr txBox="1"/>
          <p:nvPr/>
        </p:nvSpPr>
        <p:spPr>
          <a:xfrm>
            <a:off x="5589231" y="4605815"/>
            <a:ext cx="9989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/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BATTERY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/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7A92AD4D-E7D9-4A2F-6130-E507D4B9ABF4}"/>
              </a:ext>
            </a:extLst>
          </p:cNvPr>
          <p:cNvSpPr txBox="1"/>
          <p:nvPr/>
        </p:nvSpPr>
        <p:spPr>
          <a:xfrm>
            <a:off x="4601167" y="2966592"/>
            <a:ext cx="1069524" cy="92333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kumimoji="1" lang="en-US" altLang="ja-JP" sz="5400" dirty="0">
                <a:solidFill>
                  <a:schemeClr val="bg1"/>
                </a:solidFill>
                <a:effectLst/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12</a:t>
            </a:r>
            <a:endParaRPr kumimoji="1" lang="ja-JP" altLang="en-US" sz="5400" dirty="0">
              <a:solidFill>
                <a:schemeClr val="bg1"/>
              </a:solidFill>
              <a:effectLst/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C6F3A50C-87AE-545F-E788-06C186030328}"/>
              </a:ext>
            </a:extLst>
          </p:cNvPr>
          <p:cNvSpPr txBox="1"/>
          <p:nvPr/>
        </p:nvSpPr>
        <p:spPr>
          <a:xfrm>
            <a:off x="6521310" y="2966592"/>
            <a:ext cx="1069524" cy="92333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kumimoji="1" lang="en-US" altLang="ja-JP" sz="5400" dirty="0">
                <a:solidFill>
                  <a:schemeClr val="bg1"/>
                </a:solidFill>
                <a:effectLst/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12</a:t>
            </a:r>
            <a:endParaRPr kumimoji="1" lang="ja-JP" altLang="en-US" sz="5400" dirty="0">
              <a:solidFill>
                <a:schemeClr val="bg1"/>
              </a:solidFill>
              <a:effectLst/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53ACA773-5304-9046-943B-0F422DBC0253}"/>
              </a:ext>
            </a:extLst>
          </p:cNvPr>
          <p:cNvSpPr txBox="1"/>
          <p:nvPr/>
        </p:nvSpPr>
        <p:spPr>
          <a:xfrm>
            <a:off x="4620436" y="4329148"/>
            <a:ext cx="8597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/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9999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/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29936F8C-C591-38A4-9548-A52C2C04CB39}"/>
              </a:ext>
            </a:extLst>
          </p:cNvPr>
          <p:cNvSpPr txBox="1"/>
          <p:nvPr/>
        </p:nvSpPr>
        <p:spPr>
          <a:xfrm>
            <a:off x="6844955" y="4329149"/>
            <a:ext cx="5309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/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999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/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CD29837A-1242-F214-E668-A427CD40B9DB}"/>
              </a:ext>
            </a:extLst>
          </p:cNvPr>
          <p:cNvSpPr txBox="1"/>
          <p:nvPr/>
        </p:nvSpPr>
        <p:spPr>
          <a:xfrm>
            <a:off x="5589231" y="4851214"/>
            <a:ext cx="9989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/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65%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/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0521597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E57724-018B-3596-F3F5-E4FBFD0350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時計, 写真, 道路, 座る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C5C1E543-F7F5-EBEF-3F41-6B49086ADE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6670" y="1142073"/>
            <a:ext cx="4573849" cy="4573849"/>
          </a:xfrm>
          <a:prstGeom prst="rect">
            <a:avLst/>
          </a:prstGeom>
        </p:spPr>
      </p:pic>
      <p:sp>
        <p:nvSpPr>
          <p:cNvPr id="6" name="楕円 5">
            <a:extLst>
              <a:ext uri="{FF2B5EF4-FFF2-40B4-BE49-F238E27FC236}">
                <a16:creationId xmlns:a16="http://schemas.microsoft.com/office/drawing/2014/main" id="{D846C883-5365-8551-E466-D20A71A0C575}"/>
              </a:ext>
            </a:extLst>
          </p:cNvPr>
          <p:cNvSpPr/>
          <p:nvPr/>
        </p:nvSpPr>
        <p:spPr>
          <a:xfrm>
            <a:off x="3871505" y="1216909"/>
            <a:ext cx="4424182" cy="4424180"/>
          </a:xfrm>
          <a:prstGeom prst="ellipse">
            <a:avLst/>
          </a:prstGeom>
          <a:noFill/>
          <a:ln w="0">
            <a:solidFill>
              <a:srgbClr val="FF0000">
                <a:alpha val="51000"/>
              </a:srgbClr>
            </a:solidFill>
          </a:ln>
          <a:effectLst>
            <a:glow rad="63500">
              <a:srgbClr val="FF0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5814272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02A470-3658-7397-C650-7878D61945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時計, 写真, 道路, 座る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CE989413-10A3-108A-2B4B-9D268F4F28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6670" y="1142073"/>
            <a:ext cx="4573849" cy="4573849"/>
          </a:xfrm>
          <a:prstGeom prst="rect">
            <a:avLst/>
          </a:prstGeom>
        </p:spPr>
      </p:pic>
      <p:sp>
        <p:nvSpPr>
          <p:cNvPr id="6" name="楕円 5">
            <a:extLst>
              <a:ext uri="{FF2B5EF4-FFF2-40B4-BE49-F238E27FC236}">
                <a16:creationId xmlns:a16="http://schemas.microsoft.com/office/drawing/2014/main" id="{E814B0D2-7324-71F4-5569-40A422A417F3}"/>
              </a:ext>
            </a:extLst>
          </p:cNvPr>
          <p:cNvSpPr/>
          <p:nvPr/>
        </p:nvSpPr>
        <p:spPr>
          <a:xfrm>
            <a:off x="3871505" y="1216909"/>
            <a:ext cx="4424182" cy="4424180"/>
          </a:xfrm>
          <a:prstGeom prst="ellipse">
            <a:avLst/>
          </a:prstGeom>
          <a:noFill/>
          <a:ln w="0">
            <a:solidFill>
              <a:srgbClr val="FF0000">
                <a:alpha val="51000"/>
              </a:srgbClr>
            </a:solidFill>
          </a:ln>
          <a:effectLst>
            <a:glow rad="63500">
              <a:srgbClr val="FF0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11716218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A693F5-458B-CF11-97B1-759CC244E1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730015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B320B0-FB69-B01A-B123-6D22326DF0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車のメーター&#10;&#10;AI 生成コンテンツは誤りを含む可能性があります。">
            <a:extLst>
              <a:ext uri="{FF2B5EF4-FFF2-40B4-BE49-F238E27FC236}">
                <a16:creationId xmlns:a16="http://schemas.microsoft.com/office/drawing/2014/main" id="{B9883D4B-8C23-9145-14A1-425F45D499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7874" y="1285008"/>
            <a:ext cx="3716252" cy="4287983"/>
          </a:xfrm>
          <a:prstGeom prst="rect">
            <a:avLst/>
          </a:prstGeom>
        </p:spPr>
      </p:pic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0C7C0926-72C9-A65A-FAC4-9AC3B6236146}"/>
              </a:ext>
            </a:extLst>
          </p:cNvPr>
          <p:cNvSpPr/>
          <p:nvPr/>
        </p:nvSpPr>
        <p:spPr>
          <a:xfrm>
            <a:off x="4820856" y="1944547"/>
            <a:ext cx="2610091" cy="1551007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四角形: 角を丸くする 4">
            <a:extLst>
              <a:ext uri="{FF2B5EF4-FFF2-40B4-BE49-F238E27FC236}">
                <a16:creationId xmlns:a16="http://schemas.microsoft.com/office/drawing/2014/main" id="{AB45259C-9B2A-F1E6-0527-FD550BF4F3A4}"/>
              </a:ext>
            </a:extLst>
          </p:cNvPr>
          <p:cNvSpPr/>
          <p:nvPr/>
        </p:nvSpPr>
        <p:spPr>
          <a:xfrm>
            <a:off x="4478558" y="1535124"/>
            <a:ext cx="3197062" cy="3797764"/>
          </a:xfrm>
          <a:prstGeom prst="round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4736061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028BC0-5ADF-5A30-0BFD-97BC441A3C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車のメーター&#10;&#10;AI 生成コンテンツは誤りを含む可能性があります。">
            <a:extLst>
              <a:ext uri="{FF2B5EF4-FFF2-40B4-BE49-F238E27FC236}">
                <a16:creationId xmlns:a16="http://schemas.microsoft.com/office/drawing/2014/main" id="{C09CC879-535F-D3EA-D244-251AECBE01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7874" y="1285008"/>
            <a:ext cx="3716252" cy="4287983"/>
          </a:xfrm>
          <a:prstGeom prst="rect">
            <a:avLst/>
          </a:prstGeom>
        </p:spPr>
      </p:pic>
      <p:sp>
        <p:nvSpPr>
          <p:cNvPr id="23" name="四角形: 角を丸くする 22">
            <a:extLst>
              <a:ext uri="{FF2B5EF4-FFF2-40B4-BE49-F238E27FC236}">
                <a16:creationId xmlns:a16="http://schemas.microsoft.com/office/drawing/2014/main" id="{9D4DFCC6-770F-D7D2-457C-E192D29AED57}"/>
              </a:ext>
            </a:extLst>
          </p:cNvPr>
          <p:cNvSpPr/>
          <p:nvPr/>
        </p:nvSpPr>
        <p:spPr>
          <a:xfrm>
            <a:off x="4305023" y="1353105"/>
            <a:ext cx="3570832" cy="4139969"/>
          </a:xfrm>
          <a:prstGeom prst="roundRect">
            <a:avLst/>
          </a:prstGeom>
          <a:noFill/>
          <a:ln w="19050">
            <a:solidFill>
              <a:srgbClr val="FFC000">
                <a:alpha val="51000"/>
              </a:srgb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grpSp>
        <p:nvGrpSpPr>
          <p:cNvPr id="9" name="グループ化 8">
            <a:extLst>
              <a:ext uri="{FF2B5EF4-FFF2-40B4-BE49-F238E27FC236}">
                <a16:creationId xmlns:a16="http://schemas.microsoft.com/office/drawing/2014/main" id="{F234F9B7-FBF0-4738-EBAF-68B170A96595}"/>
              </a:ext>
            </a:extLst>
          </p:cNvPr>
          <p:cNvGrpSpPr/>
          <p:nvPr/>
        </p:nvGrpSpPr>
        <p:grpSpPr>
          <a:xfrm>
            <a:off x="6095202" y="1353105"/>
            <a:ext cx="0" cy="4144732"/>
            <a:chOff x="6095202" y="1353105"/>
            <a:chExt cx="0" cy="4144732"/>
          </a:xfrm>
        </p:grpSpPr>
        <p:cxnSp>
          <p:nvCxnSpPr>
            <p:cNvPr id="6" name="直線コネクタ 5">
              <a:extLst>
                <a:ext uri="{FF2B5EF4-FFF2-40B4-BE49-F238E27FC236}">
                  <a16:creationId xmlns:a16="http://schemas.microsoft.com/office/drawing/2014/main" id="{672C0431-D5EE-FB45-8807-DB8F2F0E91B2}"/>
                </a:ext>
              </a:extLst>
            </p:cNvPr>
            <p:cNvCxnSpPr>
              <a:cxnSpLocks/>
            </p:cNvCxnSpPr>
            <p:nvPr/>
          </p:nvCxnSpPr>
          <p:spPr>
            <a:xfrm>
              <a:off x="6095202" y="1353105"/>
              <a:ext cx="0" cy="144000"/>
            </a:xfrm>
            <a:prstGeom prst="line">
              <a:avLst/>
            </a:prstGeom>
            <a:ln>
              <a:solidFill>
                <a:schemeClr val="bg1"/>
              </a:solidFill>
            </a:ln>
            <a:effectLst>
              <a:glow rad="38100">
                <a:schemeClr val="tx1"/>
              </a:glo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線コネクタ 7">
              <a:extLst>
                <a:ext uri="{FF2B5EF4-FFF2-40B4-BE49-F238E27FC236}">
                  <a16:creationId xmlns:a16="http://schemas.microsoft.com/office/drawing/2014/main" id="{DC7EC283-B74F-C2BB-9DFE-6B87545AEB2A}"/>
                </a:ext>
              </a:extLst>
            </p:cNvPr>
            <p:cNvCxnSpPr>
              <a:cxnSpLocks/>
            </p:cNvCxnSpPr>
            <p:nvPr/>
          </p:nvCxnSpPr>
          <p:spPr>
            <a:xfrm>
              <a:off x="6095202" y="5353837"/>
              <a:ext cx="0" cy="144000"/>
            </a:xfrm>
            <a:prstGeom prst="line">
              <a:avLst/>
            </a:prstGeom>
            <a:ln>
              <a:solidFill>
                <a:schemeClr val="bg1"/>
              </a:solidFill>
            </a:ln>
            <a:effectLst>
              <a:glow rad="38100">
                <a:schemeClr val="tx1"/>
              </a:glo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9B7EFA26-BB41-5317-0085-8476F84F939E}"/>
              </a:ext>
            </a:extLst>
          </p:cNvPr>
          <p:cNvGrpSpPr/>
          <p:nvPr/>
        </p:nvGrpSpPr>
        <p:grpSpPr>
          <a:xfrm rot="1800000">
            <a:off x="6051655" y="1047615"/>
            <a:ext cx="80542" cy="4767068"/>
            <a:chOff x="6054932" y="1048492"/>
            <a:chExt cx="80542" cy="4767068"/>
          </a:xfrm>
        </p:grpSpPr>
        <p:cxnSp>
          <p:nvCxnSpPr>
            <p:cNvPr id="11" name="直線コネクタ 10">
              <a:extLst>
                <a:ext uri="{FF2B5EF4-FFF2-40B4-BE49-F238E27FC236}">
                  <a16:creationId xmlns:a16="http://schemas.microsoft.com/office/drawing/2014/main" id="{CDF24D38-FD59-E97A-02DC-469FAF2AE05A}"/>
                </a:ext>
              </a:extLst>
            </p:cNvPr>
            <p:cNvCxnSpPr>
              <a:cxnSpLocks/>
            </p:cNvCxnSpPr>
            <p:nvPr/>
          </p:nvCxnSpPr>
          <p:spPr>
            <a:xfrm rot="19800000" flipH="1">
              <a:off x="6054932" y="1048492"/>
              <a:ext cx="80542" cy="139503"/>
            </a:xfrm>
            <a:prstGeom prst="line">
              <a:avLst/>
            </a:prstGeom>
            <a:ln>
              <a:solidFill>
                <a:schemeClr val="bg1"/>
              </a:solidFill>
            </a:ln>
            <a:effectLst>
              <a:glow rad="38100">
                <a:schemeClr val="tx1"/>
              </a:glo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線コネクタ 11">
              <a:extLst>
                <a:ext uri="{FF2B5EF4-FFF2-40B4-BE49-F238E27FC236}">
                  <a16:creationId xmlns:a16="http://schemas.microsoft.com/office/drawing/2014/main" id="{763EA9E6-5734-2369-85F3-6D39D073F8F6}"/>
                </a:ext>
              </a:extLst>
            </p:cNvPr>
            <p:cNvCxnSpPr>
              <a:cxnSpLocks/>
            </p:cNvCxnSpPr>
            <p:nvPr/>
          </p:nvCxnSpPr>
          <p:spPr>
            <a:xfrm rot="19800000" flipH="1">
              <a:off x="6056721" y="5682257"/>
              <a:ext cx="76962" cy="133303"/>
            </a:xfrm>
            <a:prstGeom prst="line">
              <a:avLst/>
            </a:prstGeom>
            <a:ln>
              <a:solidFill>
                <a:schemeClr val="bg1"/>
              </a:solidFill>
            </a:ln>
            <a:effectLst>
              <a:glow rad="38100">
                <a:schemeClr val="tx1"/>
              </a:glo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グループ化 17">
            <a:extLst>
              <a:ext uri="{FF2B5EF4-FFF2-40B4-BE49-F238E27FC236}">
                <a16:creationId xmlns:a16="http://schemas.microsoft.com/office/drawing/2014/main" id="{49A6C557-0C55-E6F4-2AEF-73D06584A683}"/>
              </a:ext>
            </a:extLst>
          </p:cNvPr>
          <p:cNvGrpSpPr/>
          <p:nvPr/>
        </p:nvGrpSpPr>
        <p:grpSpPr>
          <a:xfrm rot="3600000">
            <a:off x="6051358" y="1364652"/>
            <a:ext cx="87214" cy="4121911"/>
            <a:chOff x="6051595" y="1364789"/>
            <a:chExt cx="87214" cy="4121911"/>
          </a:xfrm>
        </p:grpSpPr>
        <p:cxnSp>
          <p:nvCxnSpPr>
            <p:cNvPr id="19" name="直線コネクタ 18">
              <a:extLst>
                <a:ext uri="{FF2B5EF4-FFF2-40B4-BE49-F238E27FC236}">
                  <a16:creationId xmlns:a16="http://schemas.microsoft.com/office/drawing/2014/main" id="{B4E29FD9-F9DE-A656-7C49-75F6702FD7C7}"/>
                </a:ext>
              </a:extLst>
            </p:cNvPr>
            <p:cNvCxnSpPr>
              <a:cxnSpLocks/>
            </p:cNvCxnSpPr>
            <p:nvPr/>
          </p:nvCxnSpPr>
          <p:spPr>
            <a:xfrm rot="18000000" flipH="1">
              <a:off x="6019673" y="1396711"/>
              <a:ext cx="151058" cy="87214"/>
            </a:xfrm>
            <a:prstGeom prst="line">
              <a:avLst/>
            </a:prstGeom>
            <a:ln>
              <a:solidFill>
                <a:schemeClr val="bg1"/>
              </a:solidFill>
            </a:ln>
            <a:effectLst>
              <a:glow rad="38100">
                <a:schemeClr val="tx1"/>
              </a:glo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線コネクタ 19">
              <a:extLst>
                <a:ext uri="{FF2B5EF4-FFF2-40B4-BE49-F238E27FC236}">
                  <a16:creationId xmlns:a16="http://schemas.microsoft.com/office/drawing/2014/main" id="{A31E0AAC-C132-DD9D-70E0-E4C2E5C0D4E1}"/>
                </a:ext>
              </a:extLst>
            </p:cNvPr>
            <p:cNvCxnSpPr>
              <a:cxnSpLocks/>
            </p:cNvCxnSpPr>
            <p:nvPr/>
          </p:nvCxnSpPr>
          <p:spPr>
            <a:xfrm rot="18000000" flipH="1">
              <a:off x="6023218" y="5373156"/>
              <a:ext cx="143969" cy="83120"/>
            </a:xfrm>
            <a:prstGeom prst="line">
              <a:avLst/>
            </a:prstGeom>
            <a:ln>
              <a:solidFill>
                <a:schemeClr val="bg1"/>
              </a:solidFill>
            </a:ln>
            <a:effectLst>
              <a:glow rad="38100">
                <a:schemeClr val="tx1"/>
              </a:glo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グループ化 42">
            <a:extLst>
              <a:ext uri="{FF2B5EF4-FFF2-40B4-BE49-F238E27FC236}">
                <a16:creationId xmlns:a16="http://schemas.microsoft.com/office/drawing/2014/main" id="{7546AF23-048C-B6B3-DE34-FEB099A63E68}"/>
              </a:ext>
            </a:extLst>
          </p:cNvPr>
          <p:cNvGrpSpPr/>
          <p:nvPr/>
        </p:nvGrpSpPr>
        <p:grpSpPr>
          <a:xfrm rot="5400000">
            <a:off x="6092914" y="1642533"/>
            <a:ext cx="3" cy="3565880"/>
            <a:chOff x="6095202" y="1644818"/>
            <a:chExt cx="3" cy="3565880"/>
          </a:xfrm>
        </p:grpSpPr>
        <p:cxnSp>
          <p:nvCxnSpPr>
            <p:cNvPr id="44" name="直線コネクタ 43">
              <a:extLst>
                <a:ext uri="{FF2B5EF4-FFF2-40B4-BE49-F238E27FC236}">
                  <a16:creationId xmlns:a16="http://schemas.microsoft.com/office/drawing/2014/main" id="{C26DC8C7-5057-4FB6-2617-2DB5B7B1DB06}"/>
                </a:ext>
              </a:extLst>
            </p:cNvPr>
            <p:cNvCxnSpPr>
              <a:cxnSpLocks/>
            </p:cNvCxnSpPr>
            <p:nvPr/>
          </p:nvCxnSpPr>
          <p:spPr>
            <a:xfrm>
              <a:off x="6095202" y="1644818"/>
              <a:ext cx="0" cy="144000"/>
            </a:xfrm>
            <a:prstGeom prst="line">
              <a:avLst/>
            </a:prstGeom>
            <a:ln>
              <a:solidFill>
                <a:schemeClr val="bg1"/>
              </a:solidFill>
            </a:ln>
            <a:effectLst>
              <a:glow rad="38100">
                <a:schemeClr val="tx1"/>
              </a:glo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線コネクタ 44">
              <a:extLst>
                <a:ext uri="{FF2B5EF4-FFF2-40B4-BE49-F238E27FC236}">
                  <a16:creationId xmlns:a16="http://schemas.microsoft.com/office/drawing/2014/main" id="{BA5DECF9-287D-ADC9-1DB6-06C11DE1ED20}"/>
                </a:ext>
              </a:extLst>
            </p:cNvPr>
            <p:cNvCxnSpPr>
              <a:cxnSpLocks/>
            </p:cNvCxnSpPr>
            <p:nvPr/>
          </p:nvCxnSpPr>
          <p:spPr>
            <a:xfrm>
              <a:off x="6095205" y="5066698"/>
              <a:ext cx="0" cy="144000"/>
            </a:xfrm>
            <a:prstGeom prst="line">
              <a:avLst/>
            </a:prstGeom>
            <a:ln>
              <a:solidFill>
                <a:schemeClr val="bg1"/>
              </a:solidFill>
            </a:ln>
            <a:effectLst>
              <a:glow rad="38100">
                <a:schemeClr val="tx1"/>
              </a:glo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グループ化 45">
            <a:extLst>
              <a:ext uri="{FF2B5EF4-FFF2-40B4-BE49-F238E27FC236}">
                <a16:creationId xmlns:a16="http://schemas.microsoft.com/office/drawing/2014/main" id="{B9D205DE-18A5-E8F9-BB71-2C6E0F59B791}"/>
              </a:ext>
            </a:extLst>
          </p:cNvPr>
          <p:cNvGrpSpPr/>
          <p:nvPr/>
        </p:nvGrpSpPr>
        <p:grpSpPr>
          <a:xfrm rot="-3600000">
            <a:off x="6051357" y="1364516"/>
            <a:ext cx="87214" cy="4121911"/>
            <a:chOff x="6051595" y="1364789"/>
            <a:chExt cx="87214" cy="4121911"/>
          </a:xfrm>
        </p:grpSpPr>
        <p:cxnSp>
          <p:nvCxnSpPr>
            <p:cNvPr id="47" name="直線コネクタ 46">
              <a:extLst>
                <a:ext uri="{FF2B5EF4-FFF2-40B4-BE49-F238E27FC236}">
                  <a16:creationId xmlns:a16="http://schemas.microsoft.com/office/drawing/2014/main" id="{C5D1F374-4FF7-7BD4-B87C-90C0D4E5ED7D}"/>
                </a:ext>
              </a:extLst>
            </p:cNvPr>
            <p:cNvCxnSpPr>
              <a:cxnSpLocks/>
            </p:cNvCxnSpPr>
            <p:nvPr/>
          </p:nvCxnSpPr>
          <p:spPr>
            <a:xfrm rot="18000000" flipH="1">
              <a:off x="6019673" y="1396711"/>
              <a:ext cx="151058" cy="87214"/>
            </a:xfrm>
            <a:prstGeom prst="line">
              <a:avLst/>
            </a:prstGeom>
            <a:ln>
              <a:solidFill>
                <a:schemeClr val="bg1"/>
              </a:solidFill>
            </a:ln>
            <a:effectLst>
              <a:glow rad="38100">
                <a:schemeClr val="tx1"/>
              </a:glo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線コネクタ 47">
              <a:extLst>
                <a:ext uri="{FF2B5EF4-FFF2-40B4-BE49-F238E27FC236}">
                  <a16:creationId xmlns:a16="http://schemas.microsoft.com/office/drawing/2014/main" id="{5AE75919-CFBC-B450-BE69-A472EE9C623D}"/>
                </a:ext>
              </a:extLst>
            </p:cNvPr>
            <p:cNvCxnSpPr>
              <a:cxnSpLocks/>
            </p:cNvCxnSpPr>
            <p:nvPr/>
          </p:nvCxnSpPr>
          <p:spPr>
            <a:xfrm rot="18000000" flipH="1">
              <a:off x="6023218" y="5373156"/>
              <a:ext cx="143969" cy="83120"/>
            </a:xfrm>
            <a:prstGeom prst="line">
              <a:avLst/>
            </a:prstGeom>
            <a:ln>
              <a:solidFill>
                <a:schemeClr val="bg1"/>
              </a:solidFill>
            </a:ln>
            <a:effectLst>
              <a:glow rad="38100">
                <a:schemeClr val="tx1"/>
              </a:glo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9" name="グループ化 48">
            <a:extLst>
              <a:ext uri="{FF2B5EF4-FFF2-40B4-BE49-F238E27FC236}">
                <a16:creationId xmlns:a16="http://schemas.microsoft.com/office/drawing/2014/main" id="{EABEA789-08BF-1922-4598-5896B6F4635C}"/>
              </a:ext>
            </a:extLst>
          </p:cNvPr>
          <p:cNvGrpSpPr/>
          <p:nvPr/>
        </p:nvGrpSpPr>
        <p:grpSpPr>
          <a:xfrm rot="-1800000">
            <a:off x="6054695" y="1047616"/>
            <a:ext cx="80542" cy="4767068"/>
            <a:chOff x="6054932" y="1048492"/>
            <a:chExt cx="80542" cy="4767068"/>
          </a:xfrm>
        </p:grpSpPr>
        <p:cxnSp>
          <p:nvCxnSpPr>
            <p:cNvPr id="50" name="直線コネクタ 49">
              <a:extLst>
                <a:ext uri="{FF2B5EF4-FFF2-40B4-BE49-F238E27FC236}">
                  <a16:creationId xmlns:a16="http://schemas.microsoft.com/office/drawing/2014/main" id="{6AA2AEA5-1A5F-8203-9660-F3954CD06128}"/>
                </a:ext>
              </a:extLst>
            </p:cNvPr>
            <p:cNvCxnSpPr>
              <a:cxnSpLocks/>
            </p:cNvCxnSpPr>
            <p:nvPr/>
          </p:nvCxnSpPr>
          <p:spPr>
            <a:xfrm rot="19800000" flipH="1">
              <a:off x="6054932" y="1048492"/>
              <a:ext cx="80542" cy="139503"/>
            </a:xfrm>
            <a:prstGeom prst="line">
              <a:avLst/>
            </a:prstGeom>
            <a:ln>
              <a:solidFill>
                <a:schemeClr val="bg1"/>
              </a:solidFill>
            </a:ln>
            <a:effectLst>
              <a:glow rad="38100">
                <a:schemeClr val="tx1"/>
              </a:glo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線コネクタ 50">
              <a:extLst>
                <a:ext uri="{FF2B5EF4-FFF2-40B4-BE49-F238E27FC236}">
                  <a16:creationId xmlns:a16="http://schemas.microsoft.com/office/drawing/2014/main" id="{5E4BF931-A349-5244-F97B-914B039191C5}"/>
                </a:ext>
              </a:extLst>
            </p:cNvPr>
            <p:cNvCxnSpPr>
              <a:cxnSpLocks/>
            </p:cNvCxnSpPr>
            <p:nvPr/>
          </p:nvCxnSpPr>
          <p:spPr>
            <a:xfrm rot="19800000" flipH="1">
              <a:off x="6056721" y="5682257"/>
              <a:ext cx="76962" cy="133303"/>
            </a:xfrm>
            <a:prstGeom prst="line">
              <a:avLst/>
            </a:prstGeom>
            <a:ln>
              <a:solidFill>
                <a:schemeClr val="bg1"/>
              </a:solidFill>
            </a:ln>
            <a:effectLst>
              <a:glow rad="38100">
                <a:schemeClr val="tx1"/>
              </a:glo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グループ化 51">
            <a:extLst>
              <a:ext uri="{FF2B5EF4-FFF2-40B4-BE49-F238E27FC236}">
                <a16:creationId xmlns:a16="http://schemas.microsoft.com/office/drawing/2014/main" id="{D7EB8BE2-437E-2440-E16A-ABC25058A023}"/>
              </a:ext>
            </a:extLst>
          </p:cNvPr>
          <p:cNvGrpSpPr/>
          <p:nvPr/>
        </p:nvGrpSpPr>
        <p:grpSpPr>
          <a:xfrm rot="360000">
            <a:off x="6087249" y="1329640"/>
            <a:ext cx="8858" cy="4168091"/>
            <a:chOff x="6090773" y="1329575"/>
            <a:chExt cx="8858" cy="4168091"/>
          </a:xfrm>
        </p:grpSpPr>
        <p:cxnSp>
          <p:nvCxnSpPr>
            <p:cNvPr id="53" name="直線コネクタ 52">
              <a:extLst>
                <a:ext uri="{FF2B5EF4-FFF2-40B4-BE49-F238E27FC236}">
                  <a16:creationId xmlns:a16="http://schemas.microsoft.com/office/drawing/2014/main" id="{4F6D0B29-4ECC-C793-8EDD-70378102B0FD}"/>
                </a:ext>
              </a:extLst>
            </p:cNvPr>
            <p:cNvCxnSpPr>
              <a:cxnSpLocks/>
            </p:cNvCxnSpPr>
            <p:nvPr/>
          </p:nvCxnSpPr>
          <p:spPr>
            <a:xfrm rot="21240000" flipH="1">
              <a:off x="6090773" y="1329575"/>
              <a:ext cx="8858" cy="84279"/>
            </a:xfrm>
            <a:prstGeom prst="line">
              <a:avLst/>
            </a:prstGeom>
            <a:ln>
              <a:solidFill>
                <a:schemeClr val="bg1"/>
              </a:solidFill>
            </a:ln>
            <a:effectLst>
              <a:glow rad="38100">
                <a:schemeClr val="tx1"/>
              </a:glo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線コネクタ 53">
              <a:extLst>
                <a:ext uri="{FF2B5EF4-FFF2-40B4-BE49-F238E27FC236}">
                  <a16:creationId xmlns:a16="http://schemas.microsoft.com/office/drawing/2014/main" id="{338FC820-C0C5-4FF6-0181-367F82B535D5}"/>
                </a:ext>
              </a:extLst>
            </p:cNvPr>
            <p:cNvCxnSpPr>
              <a:cxnSpLocks/>
            </p:cNvCxnSpPr>
            <p:nvPr/>
          </p:nvCxnSpPr>
          <p:spPr>
            <a:xfrm rot="21240000" flipH="1">
              <a:off x="6091946" y="5435716"/>
              <a:ext cx="6511" cy="61950"/>
            </a:xfrm>
            <a:prstGeom prst="line">
              <a:avLst/>
            </a:prstGeom>
            <a:ln>
              <a:solidFill>
                <a:schemeClr val="bg1"/>
              </a:solidFill>
            </a:ln>
            <a:effectLst>
              <a:glow rad="38100">
                <a:schemeClr val="tx1"/>
              </a:glo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9" name="直線コネクタ 58">
            <a:extLst>
              <a:ext uri="{FF2B5EF4-FFF2-40B4-BE49-F238E27FC236}">
                <a16:creationId xmlns:a16="http://schemas.microsoft.com/office/drawing/2014/main" id="{C06877C7-ABBF-850D-A0A1-056D20E7D124}"/>
              </a:ext>
            </a:extLst>
          </p:cNvPr>
          <p:cNvCxnSpPr>
            <a:cxnSpLocks/>
          </p:cNvCxnSpPr>
          <p:nvPr/>
        </p:nvCxnSpPr>
        <p:spPr>
          <a:xfrm>
            <a:off x="4133850" y="5353837"/>
            <a:ext cx="435768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直線コネクタ 60">
            <a:extLst>
              <a:ext uri="{FF2B5EF4-FFF2-40B4-BE49-F238E27FC236}">
                <a16:creationId xmlns:a16="http://schemas.microsoft.com/office/drawing/2014/main" id="{B98C0D1C-CE2C-D8E7-0C34-BFE0BBD8DE28}"/>
              </a:ext>
            </a:extLst>
          </p:cNvPr>
          <p:cNvCxnSpPr>
            <a:cxnSpLocks/>
          </p:cNvCxnSpPr>
          <p:nvPr/>
        </p:nvCxnSpPr>
        <p:spPr>
          <a:xfrm>
            <a:off x="4133850" y="5424534"/>
            <a:ext cx="435768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直線コネクタ 61">
            <a:extLst>
              <a:ext uri="{FF2B5EF4-FFF2-40B4-BE49-F238E27FC236}">
                <a16:creationId xmlns:a16="http://schemas.microsoft.com/office/drawing/2014/main" id="{7E5372BD-895F-FCF9-0A8C-C095AB8A208F}"/>
              </a:ext>
            </a:extLst>
          </p:cNvPr>
          <p:cNvCxnSpPr>
            <a:cxnSpLocks/>
          </p:cNvCxnSpPr>
          <p:nvPr/>
        </p:nvCxnSpPr>
        <p:spPr>
          <a:xfrm>
            <a:off x="4133850" y="5504325"/>
            <a:ext cx="435768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3" name="直線コネクタ 62">
            <a:extLst>
              <a:ext uri="{FF2B5EF4-FFF2-40B4-BE49-F238E27FC236}">
                <a16:creationId xmlns:a16="http://schemas.microsoft.com/office/drawing/2014/main" id="{B00F65D0-E2C5-EE27-7FF7-12E3A7E3BEF4}"/>
              </a:ext>
            </a:extLst>
          </p:cNvPr>
          <p:cNvCxnSpPr>
            <a:cxnSpLocks/>
          </p:cNvCxnSpPr>
          <p:nvPr/>
        </p:nvCxnSpPr>
        <p:spPr>
          <a:xfrm>
            <a:off x="4133850" y="1340826"/>
            <a:ext cx="435768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直線コネクタ 63">
            <a:extLst>
              <a:ext uri="{FF2B5EF4-FFF2-40B4-BE49-F238E27FC236}">
                <a16:creationId xmlns:a16="http://schemas.microsoft.com/office/drawing/2014/main" id="{18F87389-CDB0-581A-D88B-EB4607905334}"/>
              </a:ext>
            </a:extLst>
          </p:cNvPr>
          <p:cNvCxnSpPr>
            <a:cxnSpLocks/>
          </p:cNvCxnSpPr>
          <p:nvPr/>
        </p:nvCxnSpPr>
        <p:spPr>
          <a:xfrm>
            <a:off x="4133850" y="1420617"/>
            <a:ext cx="4357688" cy="0"/>
          </a:xfrm>
          <a:prstGeom prst="line">
            <a:avLst/>
          </a:prstGeom>
          <a:ln w="31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348300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74F7CC-5C60-DE9C-AA97-99412CF268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車のメーター&#10;&#10;AI 生成コンテンツは誤りを含む可能性があります。">
            <a:extLst>
              <a:ext uri="{FF2B5EF4-FFF2-40B4-BE49-F238E27FC236}">
                <a16:creationId xmlns:a16="http://schemas.microsoft.com/office/drawing/2014/main" id="{A6E3B725-109E-36A5-B5F9-0C3B189F4E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7874" y="1285008"/>
            <a:ext cx="3716252" cy="4287983"/>
          </a:xfrm>
          <a:prstGeom prst="rect">
            <a:avLst/>
          </a:prstGeom>
        </p:spPr>
      </p:pic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D0F7CC98-3AB1-CA47-40DC-528D0C72D3D3}"/>
              </a:ext>
            </a:extLst>
          </p:cNvPr>
          <p:cNvSpPr/>
          <p:nvPr/>
        </p:nvSpPr>
        <p:spPr>
          <a:xfrm>
            <a:off x="4820856" y="1944547"/>
            <a:ext cx="2610091" cy="1551007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四角形: 角を丸くする 4">
            <a:extLst>
              <a:ext uri="{FF2B5EF4-FFF2-40B4-BE49-F238E27FC236}">
                <a16:creationId xmlns:a16="http://schemas.microsoft.com/office/drawing/2014/main" id="{8D55E810-455A-F069-CB44-9941C827E21A}"/>
              </a:ext>
            </a:extLst>
          </p:cNvPr>
          <p:cNvSpPr/>
          <p:nvPr/>
        </p:nvSpPr>
        <p:spPr>
          <a:xfrm>
            <a:off x="4478558" y="1535124"/>
            <a:ext cx="3197062" cy="3797764"/>
          </a:xfrm>
          <a:prstGeom prst="round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B35FDC87-8930-E1E3-D71E-2060C189B65F}"/>
              </a:ext>
            </a:extLst>
          </p:cNvPr>
          <p:cNvSpPr/>
          <p:nvPr/>
        </p:nvSpPr>
        <p:spPr>
          <a:xfrm>
            <a:off x="4820856" y="1944547"/>
            <a:ext cx="2610091" cy="1551007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2" name="Picture 2" descr="月のまわりの光の環 - 月世界への招待">
            <a:extLst>
              <a:ext uri="{FF2B5EF4-FFF2-40B4-BE49-F238E27FC236}">
                <a16:creationId xmlns:a16="http://schemas.microsoft.com/office/drawing/2014/main" id="{15ADD99F-5789-87C3-7E06-F6DED988FBA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alphaModFix amt="6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21" t="13170" r="29279" b="11025"/>
          <a:stretch>
            <a:fillRect/>
          </a:stretch>
        </p:blipFill>
        <p:spPr bwMode="auto">
          <a:xfrm>
            <a:off x="4318615" y="1284689"/>
            <a:ext cx="3557240" cy="428528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  <a:softEdge rad="317500"/>
          </a:effectLst>
          <a:scene3d>
            <a:camera prst="orthographicFront"/>
            <a:lightRig rig="threePt" dir="t"/>
          </a:scene3d>
          <a:sp3d prstMaterial="plastic"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四角形: 角を丸くする 22">
            <a:extLst>
              <a:ext uri="{FF2B5EF4-FFF2-40B4-BE49-F238E27FC236}">
                <a16:creationId xmlns:a16="http://schemas.microsoft.com/office/drawing/2014/main" id="{0EF48362-D02D-9482-3EBB-C740C38F0185}"/>
              </a:ext>
            </a:extLst>
          </p:cNvPr>
          <p:cNvSpPr/>
          <p:nvPr/>
        </p:nvSpPr>
        <p:spPr>
          <a:xfrm>
            <a:off x="4305023" y="1353105"/>
            <a:ext cx="3570832" cy="4139969"/>
          </a:xfrm>
          <a:prstGeom prst="roundRect">
            <a:avLst/>
          </a:prstGeom>
          <a:noFill/>
          <a:ln w="19050">
            <a:solidFill>
              <a:srgbClr val="FFC000">
                <a:alpha val="51000"/>
              </a:srgb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27F3548C-B30B-E651-F0BE-903C50B5A1AF}"/>
              </a:ext>
            </a:extLst>
          </p:cNvPr>
          <p:cNvSpPr txBox="1"/>
          <p:nvPr/>
        </p:nvSpPr>
        <p:spPr>
          <a:xfrm>
            <a:off x="5809620" y="1438702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12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6EF7681A-0120-0CB8-5AD2-BA4B4FE2A141}"/>
              </a:ext>
            </a:extLst>
          </p:cNvPr>
          <p:cNvSpPr txBox="1"/>
          <p:nvPr/>
        </p:nvSpPr>
        <p:spPr>
          <a:xfrm>
            <a:off x="7031829" y="1438702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06A81657-C24C-79D9-D58B-AB2D14A551E2}"/>
              </a:ext>
            </a:extLst>
          </p:cNvPr>
          <p:cNvSpPr txBox="1"/>
          <p:nvPr/>
        </p:nvSpPr>
        <p:spPr>
          <a:xfrm>
            <a:off x="7386969" y="2309790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2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0856BF3A-4723-99B7-C2AE-3277C3D196A9}"/>
              </a:ext>
            </a:extLst>
          </p:cNvPr>
          <p:cNvSpPr txBox="1"/>
          <p:nvPr/>
        </p:nvSpPr>
        <p:spPr>
          <a:xfrm>
            <a:off x="7385060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3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491F3963-469C-F3A8-24BD-C2E2D6FFB308}"/>
              </a:ext>
            </a:extLst>
          </p:cNvPr>
          <p:cNvSpPr txBox="1"/>
          <p:nvPr/>
        </p:nvSpPr>
        <p:spPr>
          <a:xfrm>
            <a:off x="7380724" y="402711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4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442283D1-F9E2-3AC0-2847-7E45D6778A56}"/>
              </a:ext>
            </a:extLst>
          </p:cNvPr>
          <p:cNvSpPr txBox="1"/>
          <p:nvPr/>
        </p:nvSpPr>
        <p:spPr>
          <a:xfrm>
            <a:off x="7051753" y="492461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5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ABDDBFB2-FC14-12BB-C4A9-2D2D9D4513E1}"/>
              </a:ext>
            </a:extLst>
          </p:cNvPr>
          <p:cNvSpPr txBox="1"/>
          <p:nvPr/>
        </p:nvSpPr>
        <p:spPr>
          <a:xfrm>
            <a:off x="5891332" y="492461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6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5921397D-DD80-2396-51A8-9D0BB1137C9C}"/>
              </a:ext>
            </a:extLst>
          </p:cNvPr>
          <p:cNvSpPr txBox="1"/>
          <p:nvPr/>
        </p:nvSpPr>
        <p:spPr>
          <a:xfrm>
            <a:off x="4758413" y="492461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7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C7299A4F-0FE7-9C1F-2D82-16531FEBE196}"/>
              </a:ext>
            </a:extLst>
          </p:cNvPr>
          <p:cNvSpPr txBox="1"/>
          <p:nvPr/>
        </p:nvSpPr>
        <p:spPr>
          <a:xfrm>
            <a:off x="4458478" y="402711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8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C8AAFA09-9D5D-8F11-8025-D6037F992BF9}"/>
              </a:ext>
            </a:extLst>
          </p:cNvPr>
          <p:cNvSpPr txBox="1"/>
          <p:nvPr/>
        </p:nvSpPr>
        <p:spPr>
          <a:xfrm>
            <a:off x="4458478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9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855518E8-B614-7FE3-54C0-25BF91FF09AD}"/>
              </a:ext>
            </a:extLst>
          </p:cNvPr>
          <p:cNvSpPr txBox="1"/>
          <p:nvPr/>
        </p:nvSpPr>
        <p:spPr>
          <a:xfrm>
            <a:off x="4370326" y="2297514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10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0FCAFAC7-959F-3082-7EB3-008CC286A07B}"/>
              </a:ext>
            </a:extLst>
          </p:cNvPr>
          <p:cNvSpPr txBox="1"/>
          <p:nvPr/>
        </p:nvSpPr>
        <p:spPr>
          <a:xfrm>
            <a:off x="4652250" y="1438702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11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FD3D4189-2BF2-86D1-6AE0-A840F3680AE0}"/>
              </a:ext>
            </a:extLst>
          </p:cNvPr>
          <p:cNvSpPr txBox="1"/>
          <p:nvPr/>
        </p:nvSpPr>
        <p:spPr>
          <a:xfrm>
            <a:off x="5779979" y="2125124"/>
            <a:ext cx="5982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dirty="0">
                <a:solidFill>
                  <a:srgbClr val="FFC000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Sun</a:t>
            </a:r>
            <a:endParaRPr kumimoji="1" lang="ja-JP" altLang="en-US" dirty="0">
              <a:solidFill>
                <a:srgbClr val="FFC000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ACB5A6BE-65FA-AC5D-4BF0-A87CB1CCC376}"/>
              </a:ext>
            </a:extLst>
          </p:cNvPr>
          <p:cNvSpPr txBox="1"/>
          <p:nvPr/>
        </p:nvSpPr>
        <p:spPr>
          <a:xfrm>
            <a:off x="4804325" y="4083749"/>
            <a:ext cx="6254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STEP</a:t>
            </a:r>
            <a:endParaRPr kumimoji="1" lang="ja-JP" altLang="en-US" sz="1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48674CF0-FF60-53A4-46A0-B9F55DEEB06F}"/>
              </a:ext>
            </a:extLst>
          </p:cNvPr>
          <p:cNvSpPr txBox="1"/>
          <p:nvPr/>
        </p:nvSpPr>
        <p:spPr>
          <a:xfrm>
            <a:off x="6764589" y="4083750"/>
            <a:ext cx="5581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BPM</a:t>
            </a:r>
            <a:endParaRPr kumimoji="1" lang="ja-JP" altLang="en-US" sz="1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DDB8EB43-7E03-24B8-35BA-73AD9D3A0A15}"/>
              </a:ext>
            </a:extLst>
          </p:cNvPr>
          <p:cNvSpPr txBox="1"/>
          <p:nvPr/>
        </p:nvSpPr>
        <p:spPr>
          <a:xfrm>
            <a:off x="5919508" y="1775843"/>
            <a:ext cx="3529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/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/</a:t>
            </a:r>
            <a:endParaRPr kumimoji="1" lang="ja-JP" altLang="en-US" sz="2400" dirty="0">
              <a:solidFill>
                <a:srgbClr val="FF0000"/>
              </a:solidFill>
              <a:effectLst/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42" name="テキスト ボックス 41">
            <a:extLst>
              <a:ext uri="{FF2B5EF4-FFF2-40B4-BE49-F238E27FC236}">
                <a16:creationId xmlns:a16="http://schemas.microsoft.com/office/drawing/2014/main" id="{FEA6F286-EB80-B82F-9742-AABF76DB8872}"/>
              </a:ext>
            </a:extLst>
          </p:cNvPr>
          <p:cNvSpPr txBox="1"/>
          <p:nvPr/>
        </p:nvSpPr>
        <p:spPr>
          <a:xfrm>
            <a:off x="5596504" y="4496481"/>
            <a:ext cx="9989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BATTERY</a:t>
            </a:r>
            <a:endParaRPr kumimoji="1" lang="ja-JP" altLang="en-US" sz="1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cxnSp>
        <p:nvCxnSpPr>
          <p:cNvPr id="6" name="直線コネクタ 5">
            <a:extLst>
              <a:ext uri="{FF2B5EF4-FFF2-40B4-BE49-F238E27FC236}">
                <a16:creationId xmlns:a16="http://schemas.microsoft.com/office/drawing/2014/main" id="{9063E082-14A4-DBBA-CCF1-4484EC30DDAA}"/>
              </a:ext>
            </a:extLst>
          </p:cNvPr>
          <p:cNvCxnSpPr>
            <a:cxnSpLocks/>
          </p:cNvCxnSpPr>
          <p:nvPr/>
        </p:nvCxnSpPr>
        <p:spPr>
          <a:xfrm>
            <a:off x="6095202" y="1353105"/>
            <a:ext cx="6796" cy="421687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4891264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F8FF4F-6BDC-A588-3A51-ED1F00CC2D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C623C443-25CA-E716-C9A3-62BC9C34B1BC}"/>
              </a:ext>
            </a:extLst>
          </p:cNvPr>
          <p:cNvSpPr/>
          <p:nvPr/>
        </p:nvSpPr>
        <p:spPr>
          <a:xfrm>
            <a:off x="4820856" y="1944547"/>
            <a:ext cx="2610091" cy="1551007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" name="図 2" descr="車のメーター&#10;&#10;AI 生成コンテンツは誤りを含む可能性があります。">
            <a:extLst>
              <a:ext uri="{FF2B5EF4-FFF2-40B4-BE49-F238E27FC236}">
                <a16:creationId xmlns:a16="http://schemas.microsoft.com/office/drawing/2014/main" id="{C1D76620-087C-A6C7-9597-44A7E08BF3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7874" y="1285008"/>
            <a:ext cx="3716252" cy="4287983"/>
          </a:xfrm>
          <a:prstGeom prst="rect">
            <a:avLst/>
          </a:prstGeom>
        </p:spPr>
      </p:pic>
      <p:sp>
        <p:nvSpPr>
          <p:cNvPr id="5" name="四角形: 角を丸くする 4">
            <a:extLst>
              <a:ext uri="{FF2B5EF4-FFF2-40B4-BE49-F238E27FC236}">
                <a16:creationId xmlns:a16="http://schemas.microsoft.com/office/drawing/2014/main" id="{E6A96AEB-8F31-3FBD-415F-8CA96EBBA8CA}"/>
              </a:ext>
            </a:extLst>
          </p:cNvPr>
          <p:cNvSpPr/>
          <p:nvPr/>
        </p:nvSpPr>
        <p:spPr>
          <a:xfrm>
            <a:off x="4478558" y="1535124"/>
            <a:ext cx="3197062" cy="3797764"/>
          </a:xfrm>
          <a:prstGeom prst="round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Picture 2" descr="月 - Wikipedia">
            <a:extLst>
              <a:ext uri="{FF2B5EF4-FFF2-40B4-BE49-F238E27FC236}">
                <a16:creationId xmlns:a16="http://schemas.microsoft.com/office/drawing/2014/main" id="{534D5DE5-A279-79AE-BFE0-2272006EA06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6" t="6332" r="4924" b="4889"/>
          <a:stretch>
            <a:fillRect/>
          </a:stretch>
        </p:blipFill>
        <p:spPr bwMode="auto">
          <a:xfrm>
            <a:off x="4430440" y="1775843"/>
            <a:ext cx="3306310" cy="3306310"/>
          </a:xfrm>
          <a:prstGeom prst="ellipse">
            <a:avLst/>
          </a:prstGeom>
          <a:ln>
            <a:noFill/>
          </a:ln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四角形: 角を丸くする 22">
            <a:extLst>
              <a:ext uri="{FF2B5EF4-FFF2-40B4-BE49-F238E27FC236}">
                <a16:creationId xmlns:a16="http://schemas.microsoft.com/office/drawing/2014/main" id="{D1D58BA2-C987-72B5-7AF9-FF312AC3464C}"/>
              </a:ext>
            </a:extLst>
          </p:cNvPr>
          <p:cNvSpPr/>
          <p:nvPr/>
        </p:nvSpPr>
        <p:spPr>
          <a:xfrm>
            <a:off x="4305023" y="1353105"/>
            <a:ext cx="3570832" cy="4139969"/>
          </a:xfrm>
          <a:prstGeom prst="roundRect">
            <a:avLst/>
          </a:prstGeom>
          <a:noFill/>
          <a:ln w="19050">
            <a:solidFill>
              <a:schemeClr val="bg1">
                <a:alpha val="51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ffectLst>
                <a:glow rad="127000">
                  <a:schemeClr val="bg1">
                    <a:alpha val="50000"/>
                  </a:schemeClr>
                </a:glow>
              </a:effectLst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E225C7F7-4D3B-8D46-E822-639BF3D640A3}"/>
              </a:ext>
            </a:extLst>
          </p:cNvPr>
          <p:cNvSpPr txBox="1"/>
          <p:nvPr/>
        </p:nvSpPr>
        <p:spPr>
          <a:xfrm>
            <a:off x="5809620" y="1438702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12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CD308884-7650-3002-736C-A16823347057}"/>
              </a:ext>
            </a:extLst>
          </p:cNvPr>
          <p:cNvSpPr txBox="1"/>
          <p:nvPr/>
        </p:nvSpPr>
        <p:spPr>
          <a:xfrm>
            <a:off x="7031829" y="1438702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4DE5D324-4DC7-3AE4-00BD-0B5B989FB457}"/>
              </a:ext>
            </a:extLst>
          </p:cNvPr>
          <p:cNvSpPr txBox="1"/>
          <p:nvPr/>
        </p:nvSpPr>
        <p:spPr>
          <a:xfrm>
            <a:off x="7386969" y="2309790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2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A7A768AE-4A41-08F4-3B6A-CB3A9E0432C3}"/>
              </a:ext>
            </a:extLst>
          </p:cNvPr>
          <p:cNvSpPr txBox="1"/>
          <p:nvPr/>
        </p:nvSpPr>
        <p:spPr>
          <a:xfrm>
            <a:off x="7385060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3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779A4821-6509-5E13-EFF9-02CCFFDA7BDA}"/>
              </a:ext>
            </a:extLst>
          </p:cNvPr>
          <p:cNvSpPr txBox="1"/>
          <p:nvPr/>
        </p:nvSpPr>
        <p:spPr>
          <a:xfrm>
            <a:off x="7380724" y="402711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4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92FFA542-F9D1-D3D0-3D2B-9113515885E6}"/>
              </a:ext>
            </a:extLst>
          </p:cNvPr>
          <p:cNvSpPr txBox="1"/>
          <p:nvPr/>
        </p:nvSpPr>
        <p:spPr>
          <a:xfrm>
            <a:off x="7051753" y="492461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5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A8DE71D1-0270-29A3-DCE9-675308BC17FD}"/>
              </a:ext>
            </a:extLst>
          </p:cNvPr>
          <p:cNvSpPr txBox="1"/>
          <p:nvPr/>
        </p:nvSpPr>
        <p:spPr>
          <a:xfrm>
            <a:off x="5891332" y="492461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6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B2F7912E-983C-8DA9-EC5E-C0BA16157DCC}"/>
              </a:ext>
            </a:extLst>
          </p:cNvPr>
          <p:cNvSpPr txBox="1"/>
          <p:nvPr/>
        </p:nvSpPr>
        <p:spPr>
          <a:xfrm>
            <a:off x="4758413" y="492461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7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2CCC035F-61F9-5C7E-B466-9835B41602F7}"/>
              </a:ext>
            </a:extLst>
          </p:cNvPr>
          <p:cNvSpPr txBox="1"/>
          <p:nvPr/>
        </p:nvSpPr>
        <p:spPr>
          <a:xfrm>
            <a:off x="4458478" y="402711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8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1CFAABC8-FAE4-58A6-AE77-E508BE819D77}"/>
              </a:ext>
            </a:extLst>
          </p:cNvPr>
          <p:cNvSpPr txBox="1"/>
          <p:nvPr/>
        </p:nvSpPr>
        <p:spPr>
          <a:xfrm>
            <a:off x="4458478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9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63AE4DF6-67E2-C79A-E446-2C126EF1C716}"/>
              </a:ext>
            </a:extLst>
          </p:cNvPr>
          <p:cNvSpPr txBox="1"/>
          <p:nvPr/>
        </p:nvSpPr>
        <p:spPr>
          <a:xfrm>
            <a:off x="4370326" y="2297514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10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B4433769-30A2-E59A-1D9A-2BF4D779E2C6}"/>
              </a:ext>
            </a:extLst>
          </p:cNvPr>
          <p:cNvSpPr txBox="1"/>
          <p:nvPr/>
        </p:nvSpPr>
        <p:spPr>
          <a:xfrm>
            <a:off x="4652250" y="1438702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11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20396B00-95B8-632F-97D6-18EF319F4F37}"/>
              </a:ext>
            </a:extLst>
          </p:cNvPr>
          <p:cNvSpPr txBox="1"/>
          <p:nvPr/>
        </p:nvSpPr>
        <p:spPr>
          <a:xfrm>
            <a:off x="5754331" y="2125124"/>
            <a:ext cx="649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Mon</a:t>
            </a:r>
            <a:endParaRPr lang="ja-JP" altLang="en-US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1D283B31-E257-B7A0-BF39-D64FDECA0A37}"/>
              </a:ext>
            </a:extLst>
          </p:cNvPr>
          <p:cNvSpPr txBox="1"/>
          <p:nvPr/>
        </p:nvSpPr>
        <p:spPr>
          <a:xfrm>
            <a:off x="4804325" y="4083749"/>
            <a:ext cx="6254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/>
                </a:solidFill>
                <a:effectLst>
                  <a:glow rad="127000">
                    <a:schemeClr val="bg1"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STEP</a:t>
            </a:r>
            <a:endParaRPr kumimoji="1" lang="ja-JP" altLang="en-US" sz="1400" dirty="0">
              <a:solidFill>
                <a:schemeClr val="bg1"/>
              </a:solidFill>
              <a:effectLst>
                <a:glow rad="127000">
                  <a:schemeClr val="bg1"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388CFED4-5C18-9FB9-7901-97A5EB7E75FD}"/>
              </a:ext>
            </a:extLst>
          </p:cNvPr>
          <p:cNvSpPr txBox="1"/>
          <p:nvPr/>
        </p:nvSpPr>
        <p:spPr>
          <a:xfrm>
            <a:off x="6764589" y="4083750"/>
            <a:ext cx="5581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/>
                </a:solidFill>
                <a:effectLst>
                  <a:glow rad="127000">
                    <a:schemeClr val="bg1"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BPM</a:t>
            </a:r>
            <a:endParaRPr kumimoji="1" lang="ja-JP" altLang="en-US" sz="1400" dirty="0">
              <a:solidFill>
                <a:schemeClr val="bg1"/>
              </a:solidFill>
              <a:effectLst>
                <a:glow rad="127000">
                  <a:schemeClr val="bg1"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0838435C-0743-F322-3B73-8C99AEAF2B03}"/>
              </a:ext>
            </a:extLst>
          </p:cNvPr>
          <p:cNvSpPr txBox="1"/>
          <p:nvPr/>
        </p:nvSpPr>
        <p:spPr>
          <a:xfrm>
            <a:off x="5596504" y="4496481"/>
            <a:ext cx="9989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/>
                </a:solidFill>
                <a:effectLst>
                  <a:glow rad="127000">
                    <a:schemeClr val="bg1"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BATTERY</a:t>
            </a:r>
            <a:endParaRPr kumimoji="1" lang="ja-JP" altLang="en-US" sz="1400" dirty="0">
              <a:solidFill>
                <a:schemeClr val="bg1"/>
              </a:solidFill>
              <a:effectLst>
                <a:glow rad="127000">
                  <a:schemeClr val="bg1"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EAC1B2E2-12A5-A191-C8B3-25FBB4E6BB0A}"/>
              </a:ext>
            </a:extLst>
          </p:cNvPr>
          <p:cNvSpPr txBox="1"/>
          <p:nvPr/>
        </p:nvSpPr>
        <p:spPr>
          <a:xfrm>
            <a:off x="5919508" y="1775843"/>
            <a:ext cx="3529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/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/</a:t>
            </a:r>
            <a:endParaRPr kumimoji="1" lang="ja-JP" altLang="en-US" sz="2400" dirty="0">
              <a:solidFill>
                <a:srgbClr val="FF0000"/>
              </a:solidFill>
              <a:effectLst/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1475642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A04533-0BCD-4CBE-C825-921D0C7AAB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車のメーター&#10;&#10;AI 生成コンテンツは誤りを含む可能性があります。">
            <a:extLst>
              <a:ext uri="{FF2B5EF4-FFF2-40B4-BE49-F238E27FC236}">
                <a16:creationId xmlns:a16="http://schemas.microsoft.com/office/drawing/2014/main" id="{9BB8FD50-E3E5-BF5E-8575-C8E8B225BE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7874" y="1285008"/>
            <a:ext cx="3716252" cy="4287983"/>
          </a:xfrm>
          <a:prstGeom prst="rect">
            <a:avLst/>
          </a:prstGeom>
        </p:spPr>
      </p:pic>
      <p:sp>
        <p:nvSpPr>
          <p:cNvPr id="5" name="四角形: 角を丸くする 4">
            <a:extLst>
              <a:ext uri="{FF2B5EF4-FFF2-40B4-BE49-F238E27FC236}">
                <a16:creationId xmlns:a16="http://schemas.microsoft.com/office/drawing/2014/main" id="{7935AC74-14D5-A49B-7979-7167B3702221}"/>
              </a:ext>
            </a:extLst>
          </p:cNvPr>
          <p:cNvSpPr/>
          <p:nvPr/>
        </p:nvSpPr>
        <p:spPr>
          <a:xfrm>
            <a:off x="4478558" y="1535124"/>
            <a:ext cx="3197062" cy="3797764"/>
          </a:xfrm>
          <a:prstGeom prst="round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026" name="Picture 2" descr="画像が生成されました">
            <a:extLst>
              <a:ext uri="{FF2B5EF4-FFF2-40B4-BE49-F238E27FC236}">
                <a16:creationId xmlns:a16="http://schemas.microsoft.com/office/drawing/2014/main" id="{6972F7C9-7CE8-982F-1506-38E3D32E6D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7873" y="1275495"/>
            <a:ext cx="3722498" cy="4295188"/>
          </a:xfrm>
          <a:prstGeom prst="roundRect">
            <a:avLst>
              <a:gd name="adj" fmla="val 19600"/>
            </a:avLst>
          </a:prstGeom>
          <a:ln>
            <a:noFill/>
          </a:ln>
          <a:effectLst>
            <a:softEdge rad="254000"/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四角形: 角を丸くする 22">
            <a:extLst>
              <a:ext uri="{FF2B5EF4-FFF2-40B4-BE49-F238E27FC236}">
                <a16:creationId xmlns:a16="http://schemas.microsoft.com/office/drawing/2014/main" id="{B9E4E750-02B3-EA37-E3C4-9915718FAC64}"/>
              </a:ext>
            </a:extLst>
          </p:cNvPr>
          <p:cNvSpPr/>
          <p:nvPr/>
        </p:nvSpPr>
        <p:spPr>
          <a:xfrm>
            <a:off x="4305023" y="1353105"/>
            <a:ext cx="3570832" cy="4139969"/>
          </a:xfrm>
          <a:prstGeom prst="roundRect">
            <a:avLst/>
          </a:prstGeom>
          <a:noFill/>
          <a:ln w="19050">
            <a:solidFill>
              <a:srgbClr val="FF0000">
                <a:alpha val="51000"/>
              </a:srgbClr>
            </a:solidFill>
          </a:ln>
          <a:effectLst>
            <a:glow rad="63500">
              <a:srgbClr val="FF0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ffectLst>
                <a:glow rad="127000">
                  <a:schemeClr val="bg1">
                    <a:alpha val="50000"/>
                  </a:schemeClr>
                </a:glow>
              </a:effectLst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F21CAB8E-C0BC-0BAE-1CEA-844AF5CE8608}"/>
              </a:ext>
            </a:extLst>
          </p:cNvPr>
          <p:cNvSpPr txBox="1"/>
          <p:nvPr/>
        </p:nvSpPr>
        <p:spPr>
          <a:xfrm>
            <a:off x="5809620" y="1438702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FF0000"/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12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rgbClr val="FF0000"/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E94D9735-1B5A-8266-A8F9-0F05C83C4ACC}"/>
              </a:ext>
            </a:extLst>
          </p:cNvPr>
          <p:cNvSpPr txBox="1"/>
          <p:nvPr/>
        </p:nvSpPr>
        <p:spPr>
          <a:xfrm>
            <a:off x="7031829" y="1438702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FF0000"/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rgbClr val="FF0000"/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0CEF7AB4-1997-3798-57B6-82BCF43BC8B3}"/>
              </a:ext>
            </a:extLst>
          </p:cNvPr>
          <p:cNvSpPr txBox="1"/>
          <p:nvPr/>
        </p:nvSpPr>
        <p:spPr>
          <a:xfrm>
            <a:off x="7386969" y="2309790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FF0000"/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2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rgbClr val="FF0000"/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F1D61171-E4F7-A76C-60F3-897E7E325BAC}"/>
              </a:ext>
            </a:extLst>
          </p:cNvPr>
          <p:cNvSpPr txBox="1"/>
          <p:nvPr/>
        </p:nvSpPr>
        <p:spPr>
          <a:xfrm>
            <a:off x="7385060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FF0000"/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3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rgbClr val="FF0000"/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7A1B3C47-03AF-86EB-5725-98DA4170F177}"/>
              </a:ext>
            </a:extLst>
          </p:cNvPr>
          <p:cNvSpPr txBox="1"/>
          <p:nvPr/>
        </p:nvSpPr>
        <p:spPr>
          <a:xfrm>
            <a:off x="7380724" y="402711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FF0000"/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4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rgbClr val="FF0000"/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9F8A90B6-DC18-99B8-FA6E-5573309DE642}"/>
              </a:ext>
            </a:extLst>
          </p:cNvPr>
          <p:cNvSpPr txBox="1"/>
          <p:nvPr/>
        </p:nvSpPr>
        <p:spPr>
          <a:xfrm>
            <a:off x="7051753" y="492461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FF0000"/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5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rgbClr val="FF0000"/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949FAEB3-289F-3734-EBD0-4E79E6AA15FD}"/>
              </a:ext>
            </a:extLst>
          </p:cNvPr>
          <p:cNvSpPr txBox="1"/>
          <p:nvPr/>
        </p:nvSpPr>
        <p:spPr>
          <a:xfrm>
            <a:off x="5891332" y="492461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FF0000"/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6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rgbClr val="FF0000"/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9DAB45AA-9CD3-F014-AD1F-64022E64DF2F}"/>
              </a:ext>
            </a:extLst>
          </p:cNvPr>
          <p:cNvSpPr txBox="1"/>
          <p:nvPr/>
        </p:nvSpPr>
        <p:spPr>
          <a:xfrm>
            <a:off x="4758413" y="492461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FF0000"/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7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rgbClr val="FF0000"/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C4D0BFF3-903F-94AF-BA6D-F91892C341ED}"/>
              </a:ext>
            </a:extLst>
          </p:cNvPr>
          <p:cNvSpPr txBox="1"/>
          <p:nvPr/>
        </p:nvSpPr>
        <p:spPr>
          <a:xfrm>
            <a:off x="4458478" y="402711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FF0000"/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8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rgbClr val="FF0000"/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905AFC38-B662-39AC-7C32-2EDB849B0212}"/>
              </a:ext>
            </a:extLst>
          </p:cNvPr>
          <p:cNvSpPr txBox="1"/>
          <p:nvPr/>
        </p:nvSpPr>
        <p:spPr>
          <a:xfrm>
            <a:off x="4458478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FF0000"/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9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rgbClr val="FF0000"/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37AC0FA0-56B8-8783-2EFB-CC2B4297C630}"/>
              </a:ext>
            </a:extLst>
          </p:cNvPr>
          <p:cNvSpPr txBox="1"/>
          <p:nvPr/>
        </p:nvSpPr>
        <p:spPr>
          <a:xfrm>
            <a:off x="4370326" y="2297514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FF0000"/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10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rgbClr val="FF0000"/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452339FF-AC68-1E16-9915-304C696E9E0A}"/>
              </a:ext>
            </a:extLst>
          </p:cNvPr>
          <p:cNvSpPr txBox="1"/>
          <p:nvPr/>
        </p:nvSpPr>
        <p:spPr>
          <a:xfrm>
            <a:off x="4652250" y="1438702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FF0000"/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11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rgbClr val="FF0000"/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FB2743D5-B264-A55D-89EA-4D07F247CB26}"/>
              </a:ext>
            </a:extLst>
          </p:cNvPr>
          <p:cNvSpPr txBox="1"/>
          <p:nvPr/>
        </p:nvSpPr>
        <p:spPr>
          <a:xfrm>
            <a:off x="4804325" y="4083749"/>
            <a:ext cx="6254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/>
                </a:solidFill>
                <a:effectLst>
                  <a:glow rad="127000">
                    <a:srgbClr val="FF0000"/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STEP</a:t>
            </a:r>
            <a:endParaRPr kumimoji="1" lang="ja-JP" altLang="en-US" sz="1400" dirty="0">
              <a:solidFill>
                <a:schemeClr val="bg1"/>
              </a:solidFill>
              <a:effectLst>
                <a:glow rad="127000">
                  <a:srgbClr val="FF0000"/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B31D5443-4ED3-B8C4-D841-38E8325B1643}"/>
              </a:ext>
            </a:extLst>
          </p:cNvPr>
          <p:cNvSpPr txBox="1"/>
          <p:nvPr/>
        </p:nvSpPr>
        <p:spPr>
          <a:xfrm>
            <a:off x="6764589" y="4083750"/>
            <a:ext cx="5581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/>
                </a:solidFill>
                <a:effectLst>
                  <a:glow rad="127000">
                    <a:srgbClr val="FF0000"/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BPM</a:t>
            </a:r>
            <a:endParaRPr kumimoji="1" lang="ja-JP" altLang="en-US" sz="1400" dirty="0">
              <a:solidFill>
                <a:schemeClr val="bg1"/>
              </a:solidFill>
              <a:effectLst>
                <a:glow rad="127000">
                  <a:srgbClr val="FF0000"/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32A0B5F8-38FF-7C64-F0E0-8A39E249CAC0}"/>
              </a:ext>
            </a:extLst>
          </p:cNvPr>
          <p:cNvSpPr txBox="1"/>
          <p:nvPr/>
        </p:nvSpPr>
        <p:spPr>
          <a:xfrm>
            <a:off x="5919508" y="1775843"/>
            <a:ext cx="3529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/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/</a:t>
            </a:r>
            <a:endParaRPr kumimoji="1" lang="ja-JP" altLang="en-US" sz="2400" dirty="0">
              <a:solidFill>
                <a:srgbClr val="FF0000"/>
              </a:solidFill>
              <a:effectLst/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05CD587-5F43-ACD0-FA20-FA0DD683F605}"/>
              </a:ext>
            </a:extLst>
          </p:cNvPr>
          <p:cNvSpPr txBox="1"/>
          <p:nvPr/>
        </p:nvSpPr>
        <p:spPr>
          <a:xfrm>
            <a:off x="5780780" y="2125124"/>
            <a:ext cx="5966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dirty="0">
                <a:solidFill>
                  <a:srgbClr val="FF0000"/>
                </a:solidFill>
                <a:effectLst>
                  <a:glow rad="127000">
                    <a:srgbClr val="FF0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Tue</a:t>
            </a:r>
            <a:endParaRPr lang="ja-JP" altLang="en-US" dirty="0">
              <a:solidFill>
                <a:srgbClr val="FF0000"/>
              </a:solidFill>
              <a:effectLst>
                <a:glow rad="127000">
                  <a:srgbClr val="FF0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42EC45D7-5AC9-C257-AB15-6DFCF41550B3}"/>
              </a:ext>
            </a:extLst>
          </p:cNvPr>
          <p:cNvSpPr txBox="1"/>
          <p:nvPr/>
        </p:nvSpPr>
        <p:spPr>
          <a:xfrm>
            <a:off x="5596504" y="4496481"/>
            <a:ext cx="9989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/>
                </a:solidFill>
                <a:effectLst>
                  <a:glow rad="127000">
                    <a:srgbClr val="FF0000"/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BATTERY</a:t>
            </a:r>
            <a:endParaRPr kumimoji="1" lang="ja-JP" altLang="en-US" sz="1400" dirty="0">
              <a:solidFill>
                <a:schemeClr val="bg1"/>
              </a:solidFill>
              <a:effectLst>
                <a:glow rad="127000">
                  <a:srgbClr val="FF0000"/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86710387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E7AF43-ADC1-140F-8F77-E1A0F0A475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車のメーター&#10;&#10;AI 生成コンテンツは誤りを含む可能性があります。">
            <a:extLst>
              <a:ext uri="{FF2B5EF4-FFF2-40B4-BE49-F238E27FC236}">
                <a16:creationId xmlns:a16="http://schemas.microsoft.com/office/drawing/2014/main" id="{CBF02C26-8993-FA83-7BD3-9F6CC2AFDC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7874" y="1285008"/>
            <a:ext cx="3716252" cy="4287983"/>
          </a:xfrm>
          <a:prstGeom prst="rect">
            <a:avLst/>
          </a:prstGeom>
        </p:spPr>
      </p:pic>
      <p:sp>
        <p:nvSpPr>
          <p:cNvPr id="5" name="四角形: 角を丸くする 4">
            <a:extLst>
              <a:ext uri="{FF2B5EF4-FFF2-40B4-BE49-F238E27FC236}">
                <a16:creationId xmlns:a16="http://schemas.microsoft.com/office/drawing/2014/main" id="{343D84D3-AD97-1444-D61F-C483193752B6}"/>
              </a:ext>
            </a:extLst>
          </p:cNvPr>
          <p:cNvSpPr/>
          <p:nvPr/>
        </p:nvSpPr>
        <p:spPr>
          <a:xfrm>
            <a:off x="4478558" y="1535124"/>
            <a:ext cx="3197062" cy="3797764"/>
          </a:xfrm>
          <a:prstGeom prst="round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052" name="Picture 4" descr="画像が生成されました">
            <a:extLst>
              <a:ext uri="{FF2B5EF4-FFF2-40B4-BE49-F238E27FC236}">
                <a16:creationId xmlns:a16="http://schemas.microsoft.com/office/drawing/2014/main" id="{280C9F80-42DC-197A-EC51-AE7F74F691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86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7873" y="1290014"/>
            <a:ext cx="3716253" cy="428798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  <a:softEdge rad="431800"/>
          </a:effectLst>
          <a:scene3d>
            <a:camera prst="orthographicFront"/>
            <a:lightRig rig="threePt" dir="t"/>
          </a:scene3d>
          <a:sp3d prstMaterial="plastic"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四角形: 角を丸くする 22">
            <a:extLst>
              <a:ext uri="{FF2B5EF4-FFF2-40B4-BE49-F238E27FC236}">
                <a16:creationId xmlns:a16="http://schemas.microsoft.com/office/drawing/2014/main" id="{1899D6B9-A796-6391-EB42-FA18693953FD}"/>
              </a:ext>
            </a:extLst>
          </p:cNvPr>
          <p:cNvSpPr/>
          <p:nvPr/>
        </p:nvSpPr>
        <p:spPr>
          <a:xfrm>
            <a:off x="4305023" y="1353105"/>
            <a:ext cx="3570832" cy="4139969"/>
          </a:xfrm>
          <a:prstGeom prst="roundRect">
            <a:avLst/>
          </a:prstGeom>
          <a:noFill/>
          <a:ln w="19050">
            <a:solidFill>
              <a:srgbClr val="008DF6">
                <a:alpha val="51000"/>
              </a:srgbClr>
            </a:solidFill>
          </a:ln>
          <a:effectLst>
            <a:glow rad="63500">
              <a:srgbClr val="008DF6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ffectLst>
                <a:glow rad="127000">
                  <a:schemeClr val="bg1">
                    <a:alpha val="50000"/>
                  </a:schemeClr>
                </a:glow>
              </a:effectLst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4F92E821-EA73-B02E-C86D-14A18BF4C095}"/>
              </a:ext>
            </a:extLst>
          </p:cNvPr>
          <p:cNvSpPr txBox="1"/>
          <p:nvPr/>
        </p:nvSpPr>
        <p:spPr>
          <a:xfrm>
            <a:off x="5809620" y="1438702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008DF6"/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12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rgbClr val="008DF6"/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20A71E92-EC6A-3331-3AF0-3D8D5CAA5AE4}"/>
              </a:ext>
            </a:extLst>
          </p:cNvPr>
          <p:cNvSpPr txBox="1"/>
          <p:nvPr/>
        </p:nvSpPr>
        <p:spPr>
          <a:xfrm>
            <a:off x="7031829" y="1438702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008DF6"/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rgbClr val="008DF6"/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371CA12E-1606-9099-625D-C30B9EC91CDF}"/>
              </a:ext>
            </a:extLst>
          </p:cNvPr>
          <p:cNvSpPr txBox="1"/>
          <p:nvPr/>
        </p:nvSpPr>
        <p:spPr>
          <a:xfrm>
            <a:off x="7386969" y="2309790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008DF6"/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2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rgbClr val="008DF6"/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AE4B6EAD-2A22-2671-C292-7D78831AC9DE}"/>
              </a:ext>
            </a:extLst>
          </p:cNvPr>
          <p:cNvSpPr txBox="1"/>
          <p:nvPr/>
        </p:nvSpPr>
        <p:spPr>
          <a:xfrm>
            <a:off x="7385060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008DF6"/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3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rgbClr val="008DF6"/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34D800B4-67A7-E663-A761-83F62A07AB4F}"/>
              </a:ext>
            </a:extLst>
          </p:cNvPr>
          <p:cNvSpPr txBox="1"/>
          <p:nvPr/>
        </p:nvSpPr>
        <p:spPr>
          <a:xfrm>
            <a:off x="7380724" y="402711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008DF6"/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4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rgbClr val="008DF6"/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C3F11E59-D827-5D0D-8FFC-3D1FB7C6B65F}"/>
              </a:ext>
            </a:extLst>
          </p:cNvPr>
          <p:cNvSpPr txBox="1"/>
          <p:nvPr/>
        </p:nvSpPr>
        <p:spPr>
          <a:xfrm>
            <a:off x="7051753" y="492461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008DF6"/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5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rgbClr val="008DF6"/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CC364A05-3E80-BD6A-B491-245DF33AD352}"/>
              </a:ext>
            </a:extLst>
          </p:cNvPr>
          <p:cNvSpPr txBox="1"/>
          <p:nvPr/>
        </p:nvSpPr>
        <p:spPr>
          <a:xfrm>
            <a:off x="5891332" y="492461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008DF6"/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6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rgbClr val="008DF6"/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9BC416E7-371D-D60D-02FD-EA060A7627F4}"/>
              </a:ext>
            </a:extLst>
          </p:cNvPr>
          <p:cNvSpPr txBox="1"/>
          <p:nvPr/>
        </p:nvSpPr>
        <p:spPr>
          <a:xfrm>
            <a:off x="4758413" y="492461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008DF6"/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7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rgbClr val="008DF6"/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6EDE77EB-7A25-9193-FAE0-6DA68AF9F79B}"/>
              </a:ext>
            </a:extLst>
          </p:cNvPr>
          <p:cNvSpPr txBox="1"/>
          <p:nvPr/>
        </p:nvSpPr>
        <p:spPr>
          <a:xfrm>
            <a:off x="4458478" y="402711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008DF6"/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8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rgbClr val="008DF6"/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FE23A03D-10C8-ADBE-44DC-CC72A1C956AB}"/>
              </a:ext>
            </a:extLst>
          </p:cNvPr>
          <p:cNvSpPr txBox="1"/>
          <p:nvPr/>
        </p:nvSpPr>
        <p:spPr>
          <a:xfrm>
            <a:off x="4458478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008DF6"/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9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rgbClr val="008DF6"/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320138F0-CC8D-FF74-9AC0-F8A0D1B89C96}"/>
              </a:ext>
            </a:extLst>
          </p:cNvPr>
          <p:cNvSpPr txBox="1"/>
          <p:nvPr/>
        </p:nvSpPr>
        <p:spPr>
          <a:xfrm>
            <a:off x="4370326" y="2297514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008DF6"/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10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rgbClr val="008DF6"/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027366F6-9615-214B-070B-17E8DF46B621}"/>
              </a:ext>
            </a:extLst>
          </p:cNvPr>
          <p:cNvSpPr txBox="1"/>
          <p:nvPr/>
        </p:nvSpPr>
        <p:spPr>
          <a:xfrm>
            <a:off x="4652250" y="1438702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008DF6"/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11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rgbClr val="008DF6"/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F875ED86-6C1E-42E6-565C-9EAB9F2C37AD}"/>
              </a:ext>
            </a:extLst>
          </p:cNvPr>
          <p:cNvSpPr txBox="1"/>
          <p:nvPr/>
        </p:nvSpPr>
        <p:spPr>
          <a:xfrm>
            <a:off x="4804325" y="4083749"/>
            <a:ext cx="6254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/>
                </a:solidFill>
                <a:effectLst>
                  <a:glow rad="127000">
                    <a:srgbClr val="008DF6"/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STEP</a:t>
            </a:r>
            <a:endParaRPr kumimoji="1" lang="ja-JP" altLang="en-US" sz="1400" dirty="0">
              <a:solidFill>
                <a:schemeClr val="bg1"/>
              </a:solidFill>
              <a:effectLst>
                <a:glow rad="127000">
                  <a:srgbClr val="008DF6"/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529A1771-38E7-7106-2C93-7BF66F5299C0}"/>
              </a:ext>
            </a:extLst>
          </p:cNvPr>
          <p:cNvSpPr txBox="1"/>
          <p:nvPr/>
        </p:nvSpPr>
        <p:spPr>
          <a:xfrm>
            <a:off x="6764589" y="4083750"/>
            <a:ext cx="5581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/>
                </a:solidFill>
                <a:effectLst>
                  <a:glow rad="127000">
                    <a:srgbClr val="008DF6"/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BPM</a:t>
            </a:r>
            <a:endParaRPr kumimoji="1" lang="ja-JP" altLang="en-US" sz="1400" dirty="0">
              <a:solidFill>
                <a:schemeClr val="bg1"/>
              </a:solidFill>
              <a:effectLst>
                <a:glow rad="127000">
                  <a:srgbClr val="008DF6"/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162B3352-7953-BCB5-3CCE-E6AB33F0923F}"/>
              </a:ext>
            </a:extLst>
          </p:cNvPr>
          <p:cNvSpPr txBox="1"/>
          <p:nvPr/>
        </p:nvSpPr>
        <p:spPr>
          <a:xfrm>
            <a:off x="5919508" y="1775843"/>
            <a:ext cx="3529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/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/</a:t>
            </a:r>
            <a:endParaRPr kumimoji="1" lang="ja-JP" altLang="en-US" sz="2400" dirty="0">
              <a:solidFill>
                <a:srgbClr val="FF0000"/>
              </a:solidFill>
              <a:effectLst/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E99397BD-920F-B174-8888-E073C244A777}"/>
              </a:ext>
            </a:extLst>
          </p:cNvPr>
          <p:cNvSpPr txBox="1"/>
          <p:nvPr/>
        </p:nvSpPr>
        <p:spPr>
          <a:xfrm>
            <a:off x="5750323" y="2125124"/>
            <a:ext cx="6575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dirty="0">
                <a:solidFill>
                  <a:srgbClr val="0070C0"/>
                </a:solidFill>
                <a:effectLst>
                  <a:glow rad="317500">
                    <a:srgbClr val="0070C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Wed</a:t>
            </a:r>
            <a:endParaRPr lang="ja-JP" altLang="en-US" dirty="0">
              <a:solidFill>
                <a:srgbClr val="0070C0"/>
              </a:solidFill>
              <a:effectLst>
                <a:glow rad="317500">
                  <a:srgbClr val="0070C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E80B4A30-8570-093E-35AE-A7E46FC1D481}"/>
              </a:ext>
            </a:extLst>
          </p:cNvPr>
          <p:cNvSpPr txBox="1"/>
          <p:nvPr/>
        </p:nvSpPr>
        <p:spPr>
          <a:xfrm>
            <a:off x="5596504" y="4496481"/>
            <a:ext cx="9989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ja-JP"/>
            </a:defPPr>
            <a:lvl1pPr algn="ctr">
              <a:defRPr sz="1400">
                <a:solidFill>
                  <a:schemeClr val="bg1"/>
                </a:solidFill>
                <a:effectLst>
                  <a:glow rad="127000">
                    <a:srgbClr val="008DF6"/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defRPr>
            </a:lvl1pPr>
          </a:lstStyle>
          <a:p>
            <a:r>
              <a:rPr lang="en-US" altLang="ja-JP" dirty="0"/>
              <a:t>BATTERY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551371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7CEBEA-BA29-1539-0224-7EA6D58676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D48F500F-5CC5-78F3-A17C-8E5E4549EC29}"/>
              </a:ext>
            </a:extLst>
          </p:cNvPr>
          <p:cNvSpPr/>
          <p:nvPr/>
        </p:nvSpPr>
        <p:spPr>
          <a:xfrm>
            <a:off x="116114" y="130629"/>
            <a:ext cx="11264900" cy="6302828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31" name="直線コネクタ 30">
            <a:extLst>
              <a:ext uri="{FF2B5EF4-FFF2-40B4-BE49-F238E27FC236}">
                <a16:creationId xmlns:a16="http://schemas.microsoft.com/office/drawing/2014/main" id="{DDEAFA9E-5F1C-8F8F-6A73-65D5BF2F5594}"/>
              </a:ext>
            </a:extLst>
          </p:cNvPr>
          <p:cNvCxnSpPr>
            <a:cxnSpLocks/>
          </p:cNvCxnSpPr>
          <p:nvPr/>
        </p:nvCxnSpPr>
        <p:spPr>
          <a:xfrm>
            <a:off x="6083595" y="1214438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2" name="直線コネクタ 31">
            <a:extLst>
              <a:ext uri="{FF2B5EF4-FFF2-40B4-BE49-F238E27FC236}">
                <a16:creationId xmlns:a16="http://schemas.microsoft.com/office/drawing/2014/main" id="{04D22406-7C3E-0541-5DD9-7AB67F53B882}"/>
              </a:ext>
            </a:extLst>
          </p:cNvPr>
          <p:cNvCxnSpPr>
            <a:cxnSpLocks/>
          </p:cNvCxnSpPr>
          <p:nvPr/>
        </p:nvCxnSpPr>
        <p:spPr>
          <a:xfrm>
            <a:off x="6083595" y="5455352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3" name="直線コネクタ 32">
            <a:extLst>
              <a:ext uri="{FF2B5EF4-FFF2-40B4-BE49-F238E27FC236}">
                <a16:creationId xmlns:a16="http://schemas.microsoft.com/office/drawing/2014/main" id="{246F7B21-9F1D-3CFF-02C9-680D1D39B203}"/>
              </a:ext>
            </a:extLst>
          </p:cNvPr>
          <p:cNvCxnSpPr>
            <a:cxnSpLocks/>
          </p:cNvCxnSpPr>
          <p:nvPr/>
        </p:nvCxnSpPr>
        <p:spPr>
          <a:xfrm flipH="1">
            <a:off x="6302933" y="1226577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4" name="直線コネクタ 33">
            <a:extLst>
              <a:ext uri="{FF2B5EF4-FFF2-40B4-BE49-F238E27FC236}">
                <a16:creationId xmlns:a16="http://schemas.microsoft.com/office/drawing/2014/main" id="{CC29835F-EE92-B6E6-04DB-A3797834F56F}"/>
              </a:ext>
            </a:extLst>
          </p:cNvPr>
          <p:cNvCxnSpPr>
            <a:cxnSpLocks/>
          </p:cNvCxnSpPr>
          <p:nvPr/>
        </p:nvCxnSpPr>
        <p:spPr>
          <a:xfrm flipH="1">
            <a:off x="5851991" y="5542970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5" name="直線コネクタ 34">
            <a:extLst>
              <a:ext uri="{FF2B5EF4-FFF2-40B4-BE49-F238E27FC236}">
                <a16:creationId xmlns:a16="http://schemas.microsoft.com/office/drawing/2014/main" id="{C7961EBD-6149-278D-3FED-7913C23E846A}"/>
              </a:ext>
            </a:extLst>
          </p:cNvPr>
          <p:cNvCxnSpPr>
            <a:cxnSpLocks/>
          </p:cNvCxnSpPr>
          <p:nvPr/>
        </p:nvCxnSpPr>
        <p:spPr>
          <a:xfrm rot="360000" flipH="1">
            <a:off x="6525086" y="1261897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6" name="直線コネクタ 35">
            <a:extLst>
              <a:ext uri="{FF2B5EF4-FFF2-40B4-BE49-F238E27FC236}">
                <a16:creationId xmlns:a16="http://schemas.microsoft.com/office/drawing/2014/main" id="{BF6AABF0-A872-DCD4-E463-847D48D63573}"/>
              </a:ext>
            </a:extLst>
          </p:cNvPr>
          <p:cNvCxnSpPr>
            <a:cxnSpLocks/>
          </p:cNvCxnSpPr>
          <p:nvPr/>
        </p:nvCxnSpPr>
        <p:spPr>
          <a:xfrm rot="360000" flipH="1">
            <a:off x="5626792" y="5507437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7" name="直線コネクタ 36">
            <a:extLst>
              <a:ext uri="{FF2B5EF4-FFF2-40B4-BE49-F238E27FC236}">
                <a16:creationId xmlns:a16="http://schemas.microsoft.com/office/drawing/2014/main" id="{A8E6152C-24A6-4B07-4CD3-8D9C90B34286}"/>
              </a:ext>
            </a:extLst>
          </p:cNvPr>
          <p:cNvCxnSpPr>
            <a:cxnSpLocks/>
          </p:cNvCxnSpPr>
          <p:nvPr/>
        </p:nvCxnSpPr>
        <p:spPr>
          <a:xfrm rot="720000" flipH="1">
            <a:off x="6746898" y="1320334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8" name="直線コネクタ 37">
            <a:extLst>
              <a:ext uri="{FF2B5EF4-FFF2-40B4-BE49-F238E27FC236}">
                <a16:creationId xmlns:a16="http://schemas.microsoft.com/office/drawing/2014/main" id="{89A37C5A-38C7-82EA-5D1A-4028E80A8B63}"/>
              </a:ext>
            </a:extLst>
          </p:cNvPr>
          <p:cNvCxnSpPr>
            <a:cxnSpLocks/>
          </p:cNvCxnSpPr>
          <p:nvPr/>
        </p:nvCxnSpPr>
        <p:spPr>
          <a:xfrm rot="720000" flipH="1">
            <a:off x="5411110" y="5448648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9" name="直線コネクタ 38">
            <a:extLst>
              <a:ext uri="{FF2B5EF4-FFF2-40B4-BE49-F238E27FC236}">
                <a16:creationId xmlns:a16="http://schemas.microsoft.com/office/drawing/2014/main" id="{70D52936-17DF-1F76-086B-BACFAF635B17}"/>
              </a:ext>
            </a:extLst>
          </p:cNvPr>
          <p:cNvCxnSpPr>
            <a:cxnSpLocks/>
          </p:cNvCxnSpPr>
          <p:nvPr/>
        </p:nvCxnSpPr>
        <p:spPr>
          <a:xfrm rot="1080000" flipH="1">
            <a:off x="6957391" y="1401247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0" name="直線コネクタ 39">
            <a:extLst>
              <a:ext uri="{FF2B5EF4-FFF2-40B4-BE49-F238E27FC236}">
                <a16:creationId xmlns:a16="http://schemas.microsoft.com/office/drawing/2014/main" id="{09D49D4D-8C54-C422-25E4-8FE24AD46F86}"/>
              </a:ext>
            </a:extLst>
          </p:cNvPr>
          <p:cNvCxnSpPr>
            <a:cxnSpLocks/>
          </p:cNvCxnSpPr>
          <p:nvPr/>
        </p:nvCxnSpPr>
        <p:spPr>
          <a:xfrm rot="1080000" flipH="1">
            <a:off x="5198759" y="5367247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1" name="直線コネクタ 40">
            <a:extLst>
              <a:ext uri="{FF2B5EF4-FFF2-40B4-BE49-F238E27FC236}">
                <a16:creationId xmlns:a16="http://schemas.microsoft.com/office/drawing/2014/main" id="{322F383F-CB46-976E-AFE8-260D232D22ED}"/>
              </a:ext>
            </a:extLst>
          </p:cNvPr>
          <p:cNvCxnSpPr>
            <a:cxnSpLocks/>
          </p:cNvCxnSpPr>
          <p:nvPr/>
        </p:nvCxnSpPr>
        <p:spPr>
          <a:xfrm rot="1800000">
            <a:off x="7144144" y="1498023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2" name="直線コネクタ 41">
            <a:extLst>
              <a:ext uri="{FF2B5EF4-FFF2-40B4-BE49-F238E27FC236}">
                <a16:creationId xmlns:a16="http://schemas.microsoft.com/office/drawing/2014/main" id="{A9CF0F49-B067-ED24-8DEA-5AFC1A07EBBE}"/>
              </a:ext>
            </a:extLst>
          </p:cNvPr>
          <p:cNvCxnSpPr>
            <a:cxnSpLocks/>
          </p:cNvCxnSpPr>
          <p:nvPr/>
        </p:nvCxnSpPr>
        <p:spPr>
          <a:xfrm rot="1800000">
            <a:off x="5023687" y="5170763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3" name="直線コネクタ 42">
            <a:extLst>
              <a:ext uri="{FF2B5EF4-FFF2-40B4-BE49-F238E27FC236}">
                <a16:creationId xmlns:a16="http://schemas.microsoft.com/office/drawing/2014/main" id="{5F01FB7F-F19B-9C56-CC33-2265DBFC8572}"/>
              </a:ext>
            </a:extLst>
          </p:cNvPr>
          <p:cNvCxnSpPr>
            <a:cxnSpLocks/>
          </p:cNvCxnSpPr>
          <p:nvPr/>
        </p:nvCxnSpPr>
        <p:spPr>
          <a:xfrm rot="1800000" flipH="1">
            <a:off x="7345654" y="1626215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4" name="直線コネクタ 43">
            <a:extLst>
              <a:ext uri="{FF2B5EF4-FFF2-40B4-BE49-F238E27FC236}">
                <a16:creationId xmlns:a16="http://schemas.microsoft.com/office/drawing/2014/main" id="{8A64556C-AA46-D844-F0E1-076F81DF1F65}"/>
              </a:ext>
            </a:extLst>
          </p:cNvPr>
          <p:cNvCxnSpPr>
            <a:cxnSpLocks/>
          </p:cNvCxnSpPr>
          <p:nvPr/>
        </p:nvCxnSpPr>
        <p:spPr>
          <a:xfrm rot="1800000" flipH="1">
            <a:off x="4803602" y="5139907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5" name="直線コネクタ 44">
            <a:extLst>
              <a:ext uri="{FF2B5EF4-FFF2-40B4-BE49-F238E27FC236}">
                <a16:creationId xmlns:a16="http://schemas.microsoft.com/office/drawing/2014/main" id="{06978D05-5037-EB4A-382C-E144AEE7F2C0}"/>
              </a:ext>
            </a:extLst>
          </p:cNvPr>
          <p:cNvCxnSpPr>
            <a:cxnSpLocks/>
          </p:cNvCxnSpPr>
          <p:nvPr/>
        </p:nvCxnSpPr>
        <p:spPr>
          <a:xfrm rot="2160000" flipH="1">
            <a:off x="7520383" y="1767879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6" name="直線コネクタ 45">
            <a:extLst>
              <a:ext uri="{FF2B5EF4-FFF2-40B4-BE49-F238E27FC236}">
                <a16:creationId xmlns:a16="http://schemas.microsoft.com/office/drawing/2014/main" id="{9545B56E-EAB1-3520-BFEB-FB0EAC300230}"/>
              </a:ext>
            </a:extLst>
          </p:cNvPr>
          <p:cNvCxnSpPr>
            <a:cxnSpLocks/>
          </p:cNvCxnSpPr>
          <p:nvPr/>
        </p:nvCxnSpPr>
        <p:spPr>
          <a:xfrm rot="2160000" flipH="1">
            <a:off x="4626341" y="4996535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7" name="直線コネクタ 46">
            <a:extLst>
              <a:ext uri="{FF2B5EF4-FFF2-40B4-BE49-F238E27FC236}">
                <a16:creationId xmlns:a16="http://schemas.microsoft.com/office/drawing/2014/main" id="{11200BB2-139A-AB9D-DCD9-8EFD7EB3DE4F}"/>
              </a:ext>
            </a:extLst>
          </p:cNvPr>
          <p:cNvCxnSpPr>
            <a:cxnSpLocks/>
          </p:cNvCxnSpPr>
          <p:nvPr/>
        </p:nvCxnSpPr>
        <p:spPr>
          <a:xfrm rot="2520000" flipH="1">
            <a:off x="7683260" y="1929393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8" name="直線コネクタ 47">
            <a:extLst>
              <a:ext uri="{FF2B5EF4-FFF2-40B4-BE49-F238E27FC236}">
                <a16:creationId xmlns:a16="http://schemas.microsoft.com/office/drawing/2014/main" id="{D17308D5-5F80-9DD5-AEAF-D22581734659}"/>
              </a:ext>
            </a:extLst>
          </p:cNvPr>
          <p:cNvCxnSpPr>
            <a:cxnSpLocks/>
          </p:cNvCxnSpPr>
          <p:nvPr/>
        </p:nvCxnSpPr>
        <p:spPr>
          <a:xfrm rot="2520000" flipH="1">
            <a:off x="4468949" y="4837781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9" name="直線コネクタ 48">
            <a:extLst>
              <a:ext uri="{FF2B5EF4-FFF2-40B4-BE49-F238E27FC236}">
                <a16:creationId xmlns:a16="http://schemas.microsoft.com/office/drawing/2014/main" id="{F7EC32BC-B3A6-84E6-FF37-02F1C76257E8}"/>
              </a:ext>
            </a:extLst>
          </p:cNvPr>
          <p:cNvCxnSpPr>
            <a:cxnSpLocks/>
          </p:cNvCxnSpPr>
          <p:nvPr/>
        </p:nvCxnSpPr>
        <p:spPr>
          <a:xfrm rot="2880000" flipH="1">
            <a:off x="7825096" y="2104713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0" name="直線コネクタ 49">
            <a:extLst>
              <a:ext uri="{FF2B5EF4-FFF2-40B4-BE49-F238E27FC236}">
                <a16:creationId xmlns:a16="http://schemas.microsoft.com/office/drawing/2014/main" id="{A78A68EA-70EB-35E0-392E-E2350425C3E8}"/>
              </a:ext>
            </a:extLst>
          </p:cNvPr>
          <p:cNvCxnSpPr>
            <a:cxnSpLocks/>
          </p:cNvCxnSpPr>
          <p:nvPr/>
        </p:nvCxnSpPr>
        <p:spPr>
          <a:xfrm rot="2880000" flipH="1">
            <a:off x="4325748" y="4661109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1" name="直線コネクタ 50">
            <a:extLst>
              <a:ext uri="{FF2B5EF4-FFF2-40B4-BE49-F238E27FC236}">
                <a16:creationId xmlns:a16="http://schemas.microsoft.com/office/drawing/2014/main" id="{09B043A1-9F4D-760C-217D-7C03322342DC}"/>
              </a:ext>
            </a:extLst>
          </p:cNvPr>
          <p:cNvCxnSpPr>
            <a:cxnSpLocks/>
          </p:cNvCxnSpPr>
          <p:nvPr/>
        </p:nvCxnSpPr>
        <p:spPr>
          <a:xfrm rot="3600000">
            <a:off x="7919240" y="2273716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2" name="直線コネクタ 51">
            <a:extLst>
              <a:ext uri="{FF2B5EF4-FFF2-40B4-BE49-F238E27FC236}">
                <a16:creationId xmlns:a16="http://schemas.microsoft.com/office/drawing/2014/main" id="{FC3CB3E2-A85B-676E-FFB6-9C4B0FDF4B66}"/>
              </a:ext>
            </a:extLst>
          </p:cNvPr>
          <p:cNvCxnSpPr>
            <a:cxnSpLocks/>
          </p:cNvCxnSpPr>
          <p:nvPr/>
        </p:nvCxnSpPr>
        <p:spPr>
          <a:xfrm rot="3600000">
            <a:off x="4246500" y="4394174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3" name="直線コネクタ 52">
            <a:extLst>
              <a:ext uri="{FF2B5EF4-FFF2-40B4-BE49-F238E27FC236}">
                <a16:creationId xmlns:a16="http://schemas.microsoft.com/office/drawing/2014/main" id="{660FB95D-B602-3B09-C08D-33F0A28AC74A}"/>
              </a:ext>
            </a:extLst>
          </p:cNvPr>
          <p:cNvCxnSpPr>
            <a:cxnSpLocks/>
          </p:cNvCxnSpPr>
          <p:nvPr/>
        </p:nvCxnSpPr>
        <p:spPr>
          <a:xfrm rot="3600000" flipH="1">
            <a:off x="8047285" y="2493499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4" name="直線コネクタ 53">
            <a:extLst>
              <a:ext uri="{FF2B5EF4-FFF2-40B4-BE49-F238E27FC236}">
                <a16:creationId xmlns:a16="http://schemas.microsoft.com/office/drawing/2014/main" id="{F3FDF60D-F8A7-CD0F-CB79-C7B1E711CE29}"/>
              </a:ext>
            </a:extLst>
          </p:cNvPr>
          <p:cNvCxnSpPr>
            <a:cxnSpLocks/>
          </p:cNvCxnSpPr>
          <p:nvPr/>
        </p:nvCxnSpPr>
        <p:spPr>
          <a:xfrm rot="3600000" flipH="1">
            <a:off x="4095630" y="4266477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5" name="直線コネクタ 54">
            <a:extLst>
              <a:ext uri="{FF2B5EF4-FFF2-40B4-BE49-F238E27FC236}">
                <a16:creationId xmlns:a16="http://schemas.microsoft.com/office/drawing/2014/main" id="{7BB595B9-F429-C105-2435-1220BCEC5AFF}"/>
              </a:ext>
            </a:extLst>
          </p:cNvPr>
          <p:cNvCxnSpPr>
            <a:cxnSpLocks/>
          </p:cNvCxnSpPr>
          <p:nvPr/>
        </p:nvCxnSpPr>
        <p:spPr>
          <a:xfrm rot="3960000" flipH="1">
            <a:off x="8127773" y="2703549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6" name="直線コネクタ 55">
            <a:extLst>
              <a:ext uri="{FF2B5EF4-FFF2-40B4-BE49-F238E27FC236}">
                <a16:creationId xmlns:a16="http://schemas.microsoft.com/office/drawing/2014/main" id="{5EE53179-982F-0486-3044-9EDDDD434E08}"/>
              </a:ext>
            </a:extLst>
          </p:cNvPr>
          <p:cNvCxnSpPr>
            <a:cxnSpLocks/>
          </p:cNvCxnSpPr>
          <p:nvPr/>
        </p:nvCxnSpPr>
        <p:spPr>
          <a:xfrm rot="3960000" flipH="1">
            <a:off x="4013803" y="4053682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7" name="直線コネクタ 56">
            <a:extLst>
              <a:ext uri="{FF2B5EF4-FFF2-40B4-BE49-F238E27FC236}">
                <a16:creationId xmlns:a16="http://schemas.microsoft.com/office/drawing/2014/main" id="{EF07BF68-BD4A-2EC6-C3E3-ACD3FC35D201}"/>
              </a:ext>
            </a:extLst>
          </p:cNvPr>
          <p:cNvCxnSpPr>
            <a:cxnSpLocks/>
          </p:cNvCxnSpPr>
          <p:nvPr/>
        </p:nvCxnSpPr>
        <p:spPr>
          <a:xfrm rot="4320000" flipH="1">
            <a:off x="8188071" y="2924863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8" name="直線コネクタ 57">
            <a:extLst>
              <a:ext uri="{FF2B5EF4-FFF2-40B4-BE49-F238E27FC236}">
                <a16:creationId xmlns:a16="http://schemas.microsoft.com/office/drawing/2014/main" id="{720748DB-EBCE-7A39-384D-E0A71BD43922}"/>
              </a:ext>
            </a:extLst>
          </p:cNvPr>
          <p:cNvCxnSpPr>
            <a:cxnSpLocks/>
          </p:cNvCxnSpPr>
          <p:nvPr/>
        </p:nvCxnSpPr>
        <p:spPr>
          <a:xfrm rot="4320000" flipH="1">
            <a:off x="3956875" y="3837501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9" name="直線コネクタ 58">
            <a:extLst>
              <a:ext uri="{FF2B5EF4-FFF2-40B4-BE49-F238E27FC236}">
                <a16:creationId xmlns:a16="http://schemas.microsoft.com/office/drawing/2014/main" id="{3EEFF8AB-92A3-9580-6B38-C354CEBC39D3}"/>
              </a:ext>
            </a:extLst>
          </p:cNvPr>
          <p:cNvCxnSpPr>
            <a:cxnSpLocks/>
          </p:cNvCxnSpPr>
          <p:nvPr/>
        </p:nvCxnSpPr>
        <p:spPr>
          <a:xfrm rot="4680000" flipH="1">
            <a:off x="8223245" y="3147611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0" name="直線コネクタ 59">
            <a:extLst>
              <a:ext uri="{FF2B5EF4-FFF2-40B4-BE49-F238E27FC236}">
                <a16:creationId xmlns:a16="http://schemas.microsoft.com/office/drawing/2014/main" id="{3587E9A2-4BC6-5CDE-1242-2B48B93C3175}"/>
              </a:ext>
            </a:extLst>
          </p:cNvPr>
          <p:cNvCxnSpPr>
            <a:cxnSpLocks/>
          </p:cNvCxnSpPr>
          <p:nvPr/>
        </p:nvCxnSpPr>
        <p:spPr>
          <a:xfrm rot="4680000" flipH="1">
            <a:off x="3921195" y="3612898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1" name="直線コネクタ 60">
            <a:extLst>
              <a:ext uri="{FF2B5EF4-FFF2-40B4-BE49-F238E27FC236}">
                <a16:creationId xmlns:a16="http://schemas.microsoft.com/office/drawing/2014/main" id="{97FF2645-55C6-773F-94B7-2063056ED15C}"/>
              </a:ext>
            </a:extLst>
          </p:cNvPr>
          <p:cNvCxnSpPr>
            <a:cxnSpLocks/>
          </p:cNvCxnSpPr>
          <p:nvPr/>
        </p:nvCxnSpPr>
        <p:spPr>
          <a:xfrm rot="5400000">
            <a:off x="8203923" y="3333971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2" name="直線コネクタ 61">
            <a:extLst>
              <a:ext uri="{FF2B5EF4-FFF2-40B4-BE49-F238E27FC236}">
                <a16:creationId xmlns:a16="http://schemas.microsoft.com/office/drawing/2014/main" id="{5EA98D17-88FF-EB75-17CF-ABE970E0BAE2}"/>
              </a:ext>
            </a:extLst>
          </p:cNvPr>
          <p:cNvCxnSpPr>
            <a:cxnSpLocks/>
          </p:cNvCxnSpPr>
          <p:nvPr/>
        </p:nvCxnSpPr>
        <p:spPr>
          <a:xfrm rot="5400000">
            <a:off x="3963009" y="3333971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3" name="直線コネクタ 62">
            <a:extLst>
              <a:ext uri="{FF2B5EF4-FFF2-40B4-BE49-F238E27FC236}">
                <a16:creationId xmlns:a16="http://schemas.microsoft.com/office/drawing/2014/main" id="{13CAAC1B-06CD-42C3-E53C-F54CBCE546E6}"/>
              </a:ext>
            </a:extLst>
          </p:cNvPr>
          <p:cNvCxnSpPr>
            <a:cxnSpLocks/>
          </p:cNvCxnSpPr>
          <p:nvPr/>
        </p:nvCxnSpPr>
        <p:spPr>
          <a:xfrm rot="5400000" flipH="1">
            <a:off x="8222550" y="3596341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4" name="直線コネクタ 63">
            <a:extLst>
              <a:ext uri="{FF2B5EF4-FFF2-40B4-BE49-F238E27FC236}">
                <a16:creationId xmlns:a16="http://schemas.microsoft.com/office/drawing/2014/main" id="{AAF46875-0F8D-CFF1-6849-61DFC8A3745E}"/>
              </a:ext>
            </a:extLst>
          </p:cNvPr>
          <p:cNvCxnSpPr>
            <a:cxnSpLocks/>
          </p:cNvCxnSpPr>
          <p:nvPr/>
        </p:nvCxnSpPr>
        <p:spPr>
          <a:xfrm rot="5400000" flipH="1">
            <a:off x="3920500" y="3157014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5" name="直線コネクタ 64">
            <a:extLst>
              <a:ext uri="{FF2B5EF4-FFF2-40B4-BE49-F238E27FC236}">
                <a16:creationId xmlns:a16="http://schemas.microsoft.com/office/drawing/2014/main" id="{ADA48D64-A10F-DEA1-2891-FE5B184A140C}"/>
              </a:ext>
            </a:extLst>
          </p:cNvPr>
          <p:cNvCxnSpPr>
            <a:cxnSpLocks/>
          </p:cNvCxnSpPr>
          <p:nvPr/>
        </p:nvCxnSpPr>
        <p:spPr>
          <a:xfrm rot="5760000" flipH="1">
            <a:off x="8187229" y="3818493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6" name="直線コネクタ 65">
            <a:extLst>
              <a:ext uri="{FF2B5EF4-FFF2-40B4-BE49-F238E27FC236}">
                <a16:creationId xmlns:a16="http://schemas.microsoft.com/office/drawing/2014/main" id="{A3386D40-B463-265F-F1E2-626F70CD3DA1}"/>
              </a:ext>
            </a:extLst>
          </p:cNvPr>
          <p:cNvCxnSpPr>
            <a:cxnSpLocks/>
          </p:cNvCxnSpPr>
          <p:nvPr/>
        </p:nvCxnSpPr>
        <p:spPr>
          <a:xfrm rot="5760000" flipH="1">
            <a:off x="3956033" y="2931815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7" name="直線コネクタ 66">
            <a:extLst>
              <a:ext uri="{FF2B5EF4-FFF2-40B4-BE49-F238E27FC236}">
                <a16:creationId xmlns:a16="http://schemas.microsoft.com/office/drawing/2014/main" id="{2CE4B457-D826-D0D0-6E16-4BA373B1D17A}"/>
              </a:ext>
            </a:extLst>
          </p:cNvPr>
          <p:cNvCxnSpPr>
            <a:cxnSpLocks/>
          </p:cNvCxnSpPr>
          <p:nvPr/>
        </p:nvCxnSpPr>
        <p:spPr>
          <a:xfrm rot="6120000" flipH="1">
            <a:off x="8128792" y="4040306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8" name="直線コネクタ 67">
            <a:extLst>
              <a:ext uri="{FF2B5EF4-FFF2-40B4-BE49-F238E27FC236}">
                <a16:creationId xmlns:a16="http://schemas.microsoft.com/office/drawing/2014/main" id="{1B6A2047-A8C1-E729-6F2F-A285F69E0FFD}"/>
              </a:ext>
            </a:extLst>
          </p:cNvPr>
          <p:cNvCxnSpPr>
            <a:cxnSpLocks/>
          </p:cNvCxnSpPr>
          <p:nvPr/>
        </p:nvCxnSpPr>
        <p:spPr>
          <a:xfrm rot="6120000" flipH="1">
            <a:off x="4014822" y="2716132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9" name="直線コネクタ 68">
            <a:extLst>
              <a:ext uri="{FF2B5EF4-FFF2-40B4-BE49-F238E27FC236}">
                <a16:creationId xmlns:a16="http://schemas.microsoft.com/office/drawing/2014/main" id="{4C6697DB-2D47-1EFC-73D9-4A4EBF1F9AC2}"/>
              </a:ext>
            </a:extLst>
          </p:cNvPr>
          <p:cNvCxnSpPr>
            <a:cxnSpLocks/>
          </p:cNvCxnSpPr>
          <p:nvPr/>
        </p:nvCxnSpPr>
        <p:spPr>
          <a:xfrm rot="6480000" flipH="1">
            <a:off x="8047879" y="4250799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0" name="直線コネクタ 69">
            <a:extLst>
              <a:ext uri="{FF2B5EF4-FFF2-40B4-BE49-F238E27FC236}">
                <a16:creationId xmlns:a16="http://schemas.microsoft.com/office/drawing/2014/main" id="{30423A30-1068-D2B2-9CEB-CE61A95AF43C}"/>
              </a:ext>
            </a:extLst>
          </p:cNvPr>
          <p:cNvCxnSpPr>
            <a:cxnSpLocks/>
          </p:cNvCxnSpPr>
          <p:nvPr/>
        </p:nvCxnSpPr>
        <p:spPr>
          <a:xfrm rot="6480000" flipH="1">
            <a:off x="4096224" y="2503781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1" name="直線コネクタ 70">
            <a:extLst>
              <a:ext uri="{FF2B5EF4-FFF2-40B4-BE49-F238E27FC236}">
                <a16:creationId xmlns:a16="http://schemas.microsoft.com/office/drawing/2014/main" id="{C1ADD96E-9792-53A3-28B4-DC793AC52F59}"/>
              </a:ext>
            </a:extLst>
          </p:cNvPr>
          <p:cNvCxnSpPr>
            <a:cxnSpLocks/>
          </p:cNvCxnSpPr>
          <p:nvPr/>
        </p:nvCxnSpPr>
        <p:spPr>
          <a:xfrm rot="7200000">
            <a:off x="7915613" y="4394173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2" name="直線コネクタ 71">
            <a:extLst>
              <a:ext uri="{FF2B5EF4-FFF2-40B4-BE49-F238E27FC236}">
                <a16:creationId xmlns:a16="http://schemas.microsoft.com/office/drawing/2014/main" id="{25F66CC1-1EF8-3AB5-DFEE-C532BCF7E793}"/>
              </a:ext>
            </a:extLst>
          </p:cNvPr>
          <p:cNvCxnSpPr>
            <a:cxnSpLocks/>
          </p:cNvCxnSpPr>
          <p:nvPr/>
        </p:nvCxnSpPr>
        <p:spPr>
          <a:xfrm rot="7200000">
            <a:off x="4242873" y="2273717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3" name="直線コネクタ 72">
            <a:extLst>
              <a:ext uri="{FF2B5EF4-FFF2-40B4-BE49-F238E27FC236}">
                <a16:creationId xmlns:a16="http://schemas.microsoft.com/office/drawing/2014/main" id="{2048E960-7565-E66B-BE28-A898CA49DCBB}"/>
              </a:ext>
            </a:extLst>
          </p:cNvPr>
          <p:cNvCxnSpPr>
            <a:cxnSpLocks/>
          </p:cNvCxnSpPr>
          <p:nvPr/>
        </p:nvCxnSpPr>
        <p:spPr>
          <a:xfrm rot="7200000" flipH="1">
            <a:off x="7818187" y="4638716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4" name="直線コネクタ 73">
            <a:extLst>
              <a:ext uri="{FF2B5EF4-FFF2-40B4-BE49-F238E27FC236}">
                <a16:creationId xmlns:a16="http://schemas.microsoft.com/office/drawing/2014/main" id="{9D93A827-F821-0D18-FBC9-4479BD6D3C8C}"/>
              </a:ext>
            </a:extLst>
          </p:cNvPr>
          <p:cNvCxnSpPr>
            <a:cxnSpLocks/>
          </p:cNvCxnSpPr>
          <p:nvPr/>
        </p:nvCxnSpPr>
        <p:spPr>
          <a:xfrm rot="7200000" flipH="1">
            <a:off x="4318839" y="2108280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5" name="直線コネクタ 74">
            <a:extLst>
              <a:ext uri="{FF2B5EF4-FFF2-40B4-BE49-F238E27FC236}">
                <a16:creationId xmlns:a16="http://schemas.microsoft.com/office/drawing/2014/main" id="{4940582F-5282-6FDF-ED63-9E747AA3CB16}"/>
              </a:ext>
            </a:extLst>
          </p:cNvPr>
          <p:cNvCxnSpPr>
            <a:cxnSpLocks/>
          </p:cNvCxnSpPr>
          <p:nvPr/>
        </p:nvCxnSpPr>
        <p:spPr>
          <a:xfrm rot="7560000" flipH="1">
            <a:off x="7676522" y="4813446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6" name="直線コネクタ 75">
            <a:extLst>
              <a:ext uri="{FF2B5EF4-FFF2-40B4-BE49-F238E27FC236}">
                <a16:creationId xmlns:a16="http://schemas.microsoft.com/office/drawing/2014/main" id="{2EED0B07-7F71-C302-FC34-813608E4E39B}"/>
              </a:ext>
            </a:extLst>
          </p:cNvPr>
          <p:cNvCxnSpPr>
            <a:cxnSpLocks/>
          </p:cNvCxnSpPr>
          <p:nvPr/>
        </p:nvCxnSpPr>
        <p:spPr>
          <a:xfrm rot="7560000" flipH="1">
            <a:off x="4462210" y="1931018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7" name="直線コネクタ 76">
            <a:extLst>
              <a:ext uri="{FF2B5EF4-FFF2-40B4-BE49-F238E27FC236}">
                <a16:creationId xmlns:a16="http://schemas.microsoft.com/office/drawing/2014/main" id="{839AD68C-01C9-6E20-6326-1CD75A52F09A}"/>
              </a:ext>
            </a:extLst>
          </p:cNvPr>
          <p:cNvCxnSpPr>
            <a:cxnSpLocks/>
          </p:cNvCxnSpPr>
          <p:nvPr/>
        </p:nvCxnSpPr>
        <p:spPr>
          <a:xfrm rot="7920000" flipH="1">
            <a:off x="7515007" y="4976322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8" name="直線コネクタ 77">
            <a:extLst>
              <a:ext uri="{FF2B5EF4-FFF2-40B4-BE49-F238E27FC236}">
                <a16:creationId xmlns:a16="http://schemas.microsoft.com/office/drawing/2014/main" id="{C1CE7C31-1AF4-86AD-0688-412BD6FB8294}"/>
              </a:ext>
            </a:extLst>
          </p:cNvPr>
          <p:cNvCxnSpPr>
            <a:cxnSpLocks/>
          </p:cNvCxnSpPr>
          <p:nvPr/>
        </p:nvCxnSpPr>
        <p:spPr>
          <a:xfrm rot="7920000" flipH="1">
            <a:off x="4620964" y="1773626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9" name="直線コネクタ 78">
            <a:extLst>
              <a:ext uri="{FF2B5EF4-FFF2-40B4-BE49-F238E27FC236}">
                <a16:creationId xmlns:a16="http://schemas.microsoft.com/office/drawing/2014/main" id="{DC96B954-79FC-E9CF-E6C4-9E87A7AE18B9}"/>
              </a:ext>
            </a:extLst>
          </p:cNvPr>
          <p:cNvCxnSpPr>
            <a:cxnSpLocks/>
          </p:cNvCxnSpPr>
          <p:nvPr/>
        </p:nvCxnSpPr>
        <p:spPr>
          <a:xfrm rot="8280000" flipH="1">
            <a:off x="7339688" y="5118157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0" name="直線コネクタ 79">
            <a:extLst>
              <a:ext uri="{FF2B5EF4-FFF2-40B4-BE49-F238E27FC236}">
                <a16:creationId xmlns:a16="http://schemas.microsoft.com/office/drawing/2014/main" id="{7345692E-0229-4FFB-53E2-1C1EB87357B9}"/>
              </a:ext>
            </a:extLst>
          </p:cNvPr>
          <p:cNvCxnSpPr>
            <a:cxnSpLocks/>
          </p:cNvCxnSpPr>
          <p:nvPr/>
        </p:nvCxnSpPr>
        <p:spPr>
          <a:xfrm rot="8280000" flipH="1">
            <a:off x="4797635" y="1630425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1" name="直線コネクタ 80">
            <a:extLst>
              <a:ext uri="{FF2B5EF4-FFF2-40B4-BE49-F238E27FC236}">
                <a16:creationId xmlns:a16="http://schemas.microsoft.com/office/drawing/2014/main" id="{0B345745-1661-24B5-BBAA-4EA68D1C0CAC}"/>
              </a:ext>
            </a:extLst>
          </p:cNvPr>
          <p:cNvCxnSpPr>
            <a:cxnSpLocks/>
          </p:cNvCxnSpPr>
          <p:nvPr/>
        </p:nvCxnSpPr>
        <p:spPr>
          <a:xfrm rot="9000000">
            <a:off x="7139745" y="5170843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2" name="直線コネクタ 81">
            <a:extLst>
              <a:ext uri="{FF2B5EF4-FFF2-40B4-BE49-F238E27FC236}">
                <a16:creationId xmlns:a16="http://schemas.microsoft.com/office/drawing/2014/main" id="{9344684A-A820-0FBD-7E24-655655A03031}"/>
              </a:ext>
            </a:extLst>
          </p:cNvPr>
          <p:cNvCxnSpPr>
            <a:cxnSpLocks/>
          </p:cNvCxnSpPr>
          <p:nvPr/>
        </p:nvCxnSpPr>
        <p:spPr>
          <a:xfrm rot="9000000">
            <a:off x="5019289" y="1498103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3" name="直線コネクタ 82">
            <a:extLst>
              <a:ext uri="{FF2B5EF4-FFF2-40B4-BE49-F238E27FC236}">
                <a16:creationId xmlns:a16="http://schemas.microsoft.com/office/drawing/2014/main" id="{61E5BFE2-384E-1008-1E54-0D5E27ED63B3}"/>
              </a:ext>
            </a:extLst>
          </p:cNvPr>
          <p:cNvCxnSpPr>
            <a:cxnSpLocks/>
          </p:cNvCxnSpPr>
          <p:nvPr/>
        </p:nvCxnSpPr>
        <p:spPr>
          <a:xfrm rot="9000000" flipH="1">
            <a:off x="6950729" y="5341920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4" name="直線コネクタ 83">
            <a:extLst>
              <a:ext uri="{FF2B5EF4-FFF2-40B4-BE49-F238E27FC236}">
                <a16:creationId xmlns:a16="http://schemas.microsoft.com/office/drawing/2014/main" id="{2C5D47CF-AF16-1EC7-F931-F8AF7A3FCA57}"/>
              </a:ext>
            </a:extLst>
          </p:cNvPr>
          <p:cNvCxnSpPr>
            <a:cxnSpLocks/>
          </p:cNvCxnSpPr>
          <p:nvPr/>
        </p:nvCxnSpPr>
        <p:spPr>
          <a:xfrm rot="9000000" flipH="1">
            <a:off x="5192096" y="1401880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5" name="直線コネクタ 84">
            <a:extLst>
              <a:ext uri="{FF2B5EF4-FFF2-40B4-BE49-F238E27FC236}">
                <a16:creationId xmlns:a16="http://schemas.microsoft.com/office/drawing/2014/main" id="{F194CCA5-788B-FAAA-FE73-8AB2A7ADC8E1}"/>
              </a:ext>
            </a:extLst>
          </p:cNvPr>
          <p:cNvCxnSpPr>
            <a:cxnSpLocks/>
          </p:cNvCxnSpPr>
          <p:nvPr/>
        </p:nvCxnSpPr>
        <p:spPr>
          <a:xfrm rot="9360000" flipH="1">
            <a:off x="6740679" y="5422408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6" name="直線コネクタ 85">
            <a:extLst>
              <a:ext uri="{FF2B5EF4-FFF2-40B4-BE49-F238E27FC236}">
                <a16:creationId xmlns:a16="http://schemas.microsoft.com/office/drawing/2014/main" id="{A1F6E260-B76F-AB2D-E14D-6F17764D09B0}"/>
              </a:ext>
            </a:extLst>
          </p:cNvPr>
          <p:cNvCxnSpPr>
            <a:cxnSpLocks/>
          </p:cNvCxnSpPr>
          <p:nvPr/>
        </p:nvCxnSpPr>
        <p:spPr>
          <a:xfrm rot="9360000" flipH="1">
            <a:off x="5404890" y="1320053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7" name="直線コネクタ 86">
            <a:extLst>
              <a:ext uri="{FF2B5EF4-FFF2-40B4-BE49-F238E27FC236}">
                <a16:creationId xmlns:a16="http://schemas.microsoft.com/office/drawing/2014/main" id="{EAA0F16A-1646-4D1E-3D95-2C5D345EE437}"/>
              </a:ext>
            </a:extLst>
          </p:cNvPr>
          <p:cNvCxnSpPr>
            <a:cxnSpLocks/>
          </p:cNvCxnSpPr>
          <p:nvPr/>
        </p:nvCxnSpPr>
        <p:spPr>
          <a:xfrm rot="9720000" flipH="1">
            <a:off x="6519365" y="5482705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8" name="直線コネクタ 87">
            <a:extLst>
              <a:ext uri="{FF2B5EF4-FFF2-40B4-BE49-F238E27FC236}">
                <a16:creationId xmlns:a16="http://schemas.microsoft.com/office/drawing/2014/main" id="{723FD6BD-128B-C425-2AC3-C83283C09BBE}"/>
              </a:ext>
            </a:extLst>
          </p:cNvPr>
          <p:cNvCxnSpPr>
            <a:cxnSpLocks/>
          </p:cNvCxnSpPr>
          <p:nvPr/>
        </p:nvCxnSpPr>
        <p:spPr>
          <a:xfrm rot="9720000" flipH="1">
            <a:off x="5621070" y="1263124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9" name="直線コネクタ 88">
            <a:extLst>
              <a:ext uri="{FF2B5EF4-FFF2-40B4-BE49-F238E27FC236}">
                <a16:creationId xmlns:a16="http://schemas.microsoft.com/office/drawing/2014/main" id="{2DF65D15-3631-1ECD-ABF9-AE6DBFE44E71}"/>
              </a:ext>
            </a:extLst>
          </p:cNvPr>
          <p:cNvCxnSpPr>
            <a:cxnSpLocks/>
          </p:cNvCxnSpPr>
          <p:nvPr/>
        </p:nvCxnSpPr>
        <p:spPr>
          <a:xfrm rot="10080000" flipH="1">
            <a:off x="6296616" y="5517878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0" name="直線コネクタ 89">
            <a:extLst>
              <a:ext uri="{FF2B5EF4-FFF2-40B4-BE49-F238E27FC236}">
                <a16:creationId xmlns:a16="http://schemas.microsoft.com/office/drawing/2014/main" id="{6B88A171-A29D-53AC-AA73-106B36DD56C4}"/>
              </a:ext>
            </a:extLst>
          </p:cNvPr>
          <p:cNvCxnSpPr>
            <a:cxnSpLocks/>
          </p:cNvCxnSpPr>
          <p:nvPr/>
        </p:nvCxnSpPr>
        <p:spPr>
          <a:xfrm rot="10080000" flipH="1">
            <a:off x="5845673" y="1227444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4273863814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D6049E-3C85-7F88-CFEC-3379FB375F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車のメーター&#10;&#10;AI 生成コンテンツは誤りを含む可能性があります。">
            <a:extLst>
              <a:ext uri="{FF2B5EF4-FFF2-40B4-BE49-F238E27FC236}">
                <a16:creationId xmlns:a16="http://schemas.microsoft.com/office/drawing/2014/main" id="{9960E09B-6CFF-C753-9ABB-917BA0A65F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7874" y="1285008"/>
            <a:ext cx="3716252" cy="4287983"/>
          </a:xfrm>
          <a:prstGeom prst="rect">
            <a:avLst/>
          </a:prstGeom>
        </p:spPr>
      </p:pic>
      <p:sp>
        <p:nvSpPr>
          <p:cNvPr id="5" name="四角形: 角を丸くする 4">
            <a:extLst>
              <a:ext uri="{FF2B5EF4-FFF2-40B4-BE49-F238E27FC236}">
                <a16:creationId xmlns:a16="http://schemas.microsoft.com/office/drawing/2014/main" id="{9E63B1CE-3EF4-80FE-84D2-8D6274A5C227}"/>
              </a:ext>
            </a:extLst>
          </p:cNvPr>
          <p:cNvSpPr/>
          <p:nvPr/>
        </p:nvSpPr>
        <p:spPr>
          <a:xfrm>
            <a:off x="4478558" y="1535124"/>
            <a:ext cx="3197062" cy="3797764"/>
          </a:xfrm>
          <a:prstGeom prst="round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074" name="Picture 2" descr="画像が生成されました">
            <a:extLst>
              <a:ext uri="{FF2B5EF4-FFF2-40B4-BE49-F238E27FC236}">
                <a16:creationId xmlns:a16="http://schemas.microsoft.com/office/drawing/2014/main" id="{08AEE4AF-E807-7D66-C315-CE7A4991E5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86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5023" y="1353105"/>
            <a:ext cx="3570832" cy="413996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  <a:softEdge rad="190500"/>
          </a:effectLst>
          <a:scene3d>
            <a:camera prst="orthographicFront"/>
            <a:lightRig rig="threePt" dir="t"/>
          </a:scene3d>
          <a:sp3d prstMaterial="plastic"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四角形: 角を丸くする 22">
            <a:extLst>
              <a:ext uri="{FF2B5EF4-FFF2-40B4-BE49-F238E27FC236}">
                <a16:creationId xmlns:a16="http://schemas.microsoft.com/office/drawing/2014/main" id="{6C945BE1-95D7-1B21-E214-80A8A2067662}"/>
              </a:ext>
            </a:extLst>
          </p:cNvPr>
          <p:cNvSpPr/>
          <p:nvPr/>
        </p:nvSpPr>
        <p:spPr>
          <a:xfrm>
            <a:off x="4305023" y="1353105"/>
            <a:ext cx="3570832" cy="4139969"/>
          </a:xfrm>
          <a:prstGeom prst="roundRect">
            <a:avLst/>
          </a:prstGeom>
          <a:noFill/>
          <a:ln w="19050">
            <a:solidFill>
              <a:schemeClr val="accent3">
                <a:alpha val="51000"/>
              </a:schemeClr>
            </a:solidFill>
          </a:ln>
          <a:effectLst>
            <a:glow rad="63500">
              <a:srgbClr val="00B05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ffectLst>
                <a:glow rad="127000">
                  <a:schemeClr val="bg1">
                    <a:alpha val="50000"/>
                  </a:schemeClr>
                </a:glow>
              </a:effectLst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28758FBD-81F5-B3DF-85CE-DC28D067DA73}"/>
              </a:ext>
            </a:extLst>
          </p:cNvPr>
          <p:cNvSpPr txBox="1"/>
          <p:nvPr/>
        </p:nvSpPr>
        <p:spPr>
          <a:xfrm>
            <a:off x="5809620" y="1438702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00B05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12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rgbClr val="00B05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17659CD1-EFD1-10F4-8FB0-F26C921C2BA8}"/>
              </a:ext>
            </a:extLst>
          </p:cNvPr>
          <p:cNvSpPr txBox="1"/>
          <p:nvPr/>
        </p:nvSpPr>
        <p:spPr>
          <a:xfrm>
            <a:off x="7031829" y="1438702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accent3">
                      <a:lumMod val="60000"/>
                      <a:lumOff val="40000"/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accent3">
                    <a:lumMod val="60000"/>
                    <a:lumOff val="40000"/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5AF03EAD-2A1F-BD62-E113-8BC1A354EA1D}"/>
              </a:ext>
            </a:extLst>
          </p:cNvPr>
          <p:cNvSpPr txBox="1"/>
          <p:nvPr/>
        </p:nvSpPr>
        <p:spPr>
          <a:xfrm>
            <a:off x="7386969" y="2309790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accent3">
                      <a:lumMod val="60000"/>
                      <a:lumOff val="40000"/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2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accent3">
                    <a:lumMod val="60000"/>
                    <a:lumOff val="40000"/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99D67E20-C915-D7C2-FBF5-E9D5FC48E8BB}"/>
              </a:ext>
            </a:extLst>
          </p:cNvPr>
          <p:cNvSpPr txBox="1"/>
          <p:nvPr/>
        </p:nvSpPr>
        <p:spPr>
          <a:xfrm>
            <a:off x="7385060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accent3">
                      <a:lumMod val="60000"/>
                      <a:lumOff val="40000"/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3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accent3">
                    <a:lumMod val="60000"/>
                    <a:lumOff val="40000"/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66FED831-DBC5-676D-69FA-905D430283D2}"/>
              </a:ext>
            </a:extLst>
          </p:cNvPr>
          <p:cNvSpPr txBox="1"/>
          <p:nvPr/>
        </p:nvSpPr>
        <p:spPr>
          <a:xfrm>
            <a:off x="7380724" y="402711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accent3">
                      <a:lumMod val="60000"/>
                      <a:lumOff val="40000"/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4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accent3">
                    <a:lumMod val="60000"/>
                    <a:lumOff val="40000"/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ADCC3E4F-E53B-8D71-052D-7893FE97ACEC}"/>
              </a:ext>
            </a:extLst>
          </p:cNvPr>
          <p:cNvSpPr txBox="1"/>
          <p:nvPr/>
        </p:nvSpPr>
        <p:spPr>
          <a:xfrm>
            <a:off x="7051753" y="492461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accent3">
                      <a:lumMod val="60000"/>
                      <a:lumOff val="40000"/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5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accent3">
                    <a:lumMod val="60000"/>
                    <a:lumOff val="40000"/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A8BC545A-A88C-5FE2-CB43-2BFA0EAA58B3}"/>
              </a:ext>
            </a:extLst>
          </p:cNvPr>
          <p:cNvSpPr txBox="1"/>
          <p:nvPr/>
        </p:nvSpPr>
        <p:spPr>
          <a:xfrm>
            <a:off x="5891332" y="492461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00B05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6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rgbClr val="00B05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972F6FC9-C13E-87DF-AFC9-6BA5FC658B5C}"/>
              </a:ext>
            </a:extLst>
          </p:cNvPr>
          <p:cNvSpPr txBox="1"/>
          <p:nvPr/>
        </p:nvSpPr>
        <p:spPr>
          <a:xfrm>
            <a:off x="4758413" y="492461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00B05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7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rgbClr val="00B05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DFF729F3-09BF-68D9-EA5A-F4E80F557DF9}"/>
              </a:ext>
            </a:extLst>
          </p:cNvPr>
          <p:cNvSpPr txBox="1"/>
          <p:nvPr/>
        </p:nvSpPr>
        <p:spPr>
          <a:xfrm>
            <a:off x="4458478" y="402711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00B05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8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rgbClr val="00B05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E4CCE86B-D9FE-2A15-C906-9FF8AB597CBA}"/>
              </a:ext>
            </a:extLst>
          </p:cNvPr>
          <p:cNvSpPr txBox="1"/>
          <p:nvPr/>
        </p:nvSpPr>
        <p:spPr>
          <a:xfrm>
            <a:off x="4458478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00B05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9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rgbClr val="00B05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D83B1FD5-657A-3854-7E99-85D868C83B44}"/>
              </a:ext>
            </a:extLst>
          </p:cNvPr>
          <p:cNvSpPr txBox="1"/>
          <p:nvPr/>
        </p:nvSpPr>
        <p:spPr>
          <a:xfrm>
            <a:off x="4370326" y="2297514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00B05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10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rgbClr val="00B05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78DA53FE-33A9-97BD-E38C-D2EC6C1A8E22}"/>
              </a:ext>
            </a:extLst>
          </p:cNvPr>
          <p:cNvSpPr txBox="1"/>
          <p:nvPr/>
        </p:nvSpPr>
        <p:spPr>
          <a:xfrm>
            <a:off x="4652250" y="1438702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00B05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11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rgbClr val="00B05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B54C2E4F-C8B3-ABD3-FDDE-BE772FB02C99}"/>
              </a:ext>
            </a:extLst>
          </p:cNvPr>
          <p:cNvSpPr txBox="1"/>
          <p:nvPr/>
        </p:nvSpPr>
        <p:spPr>
          <a:xfrm>
            <a:off x="4804325" y="4083749"/>
            <a:ext cx="6254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/>
                </a:solidFill>
                <a:effectLst>
                  <a:glow rad="127000">
                    <a:srgbClr val="00B05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STEP</a:t>
            </a:r>
            <a:endParaRPr kumimoji="1" lang="ja-JP" altLang="en-US" sz="1400" dirty="0">
              <a:solidFill>
                <a:schemeClr val="bg1"/>
              </a:solidFill>
              <a:effectLst>
                <a:glow rad="127000">
                  <a:srgbClr val="00B05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BC1FD76F-4FB7-5186-43C7-859B8080E9F8}"/>
              </a:ext>
            </a:extLst>
          </p:cNvPr>
          <p:cNvSpPr txBox="1"/>
          <p:nvPr/>
        </p:nvSpPr>
        <p:spPr>
          <a:xfrm>
            <a:off x="6764589" y="4083750"/>
            <a:ext cx="5581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/>
                </a:solidFill>
                <a:effectLst>
                  <a:glow rad="127000">
                    <a:srgbClr val="00B05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BPM</a:t>
            </a:r>
            <a:endParaRPr kumimoji="1" lang="ja-JP" altLang="en-US" sz="1400" dirty="0">
              <a:solidFill>
                <a:schemeClr val="bg1"/>
              </a:solidFill>
              <a:effectLst>
                <a:glow rad="127000">
                  <a:srgbClr val="00B05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D44C769D-DE96-5B70-F495-4FBE09198068}"/>
              </a:ext>
            </a:extLst>
          </p:cNvPr>
          <p:cNvSpPr txBox="1"/>
          <p:nvPr/>
        </p:nvSpPr>
        <p:spPr>
          <a:xfrm>
            <a:off x="5919508" y="1775843"/>
            <a:ext cx="3529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/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/</a:t>
            </a:r>
            <a:endParaRPr kumimoji="1" lang="ja-JP" altLang="en-US" sz="2400" dirty="0">
              <a:solidFill>
                <a:srgbClr val="FF0000"/>
              </a:solidFill>
              <a:effectLst/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DC909FFE-472B-E71D-441B-1E4FDA6604E6}"/>
              </a:ext>
            </a:extLst>
          </p:cNvPr>
          <p:cNvSpPr txBox="1"/>
          <p:nvPr/>
        </p:nvSpPr>
        <p:spPr>
          <a:xfrm>
            <a:off x="5775169" y="2125124"/>
            <a:ext cx="607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dirty="0">
                <a:solidFill>
                  <a:srgbClr val="00B050"/>
                </a:solidFill>
                <a:effectLst>
                  <a:glow rad="190500">
                    <a:srgbClr val="00B05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Thu</a:t>
            </a:r>
            <a:endParaRPr lang="ja-JP" altLang="en-US" dirty="0">
              <a:solidFill>
                <a:srgbClr val="0070C0"/>
              </a:solidFill>
              <a:effectLst>
                <a:glow rad="317500">
                  <a:srgbClr val="0070C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1A4C969E-4527-E72F-1761-4310019D64E5}"/>
              </a:ext>
            </a:extLst>
          </p:cNvPr>
          <p:cNvSpPr txBox="1"/>
          <p:nvPr/>
        </p:nvSpPr>
        <p:spPr>
          <a:xfrm>
            <a:off x="5596504" y="4496481"/>
            <a:ext cx="9989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/>
                </a:solidFill>
                <a:effectLst>
                  <a:glow rad="127000">
                    <a:srgbClr val="00B05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BATTERY</a:t>
            </a:r>
            <a:endParaRPr kumimoji="1" lang="ja-JP" altLang="en-US" sz="1400" dirty="0">
              <a:solidFill>
                <a:schemeClr val="bg1"/>
              </a:solidFill>
              <a:effectLst>
                <a:glow rad="127000">
                  <a:srgbClr val="00B05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08840785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74A553-88DE-2BA1-64E5-291DBB1918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車のメーター&#10;&#10;AI 生成コンテンツは誤りを含む可能性があります。">
            <a:extLst>
              <a:ext uri="{FF2B5EF4-FFF2-40B4-BE49-F238E27FC236}">
                <a16:creationId xmlns:a16="http://schemas.microsoft.com/office/drawing/2014/main" id="{ECE6298D-5DE8-9285-5726-9777E6CAA7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7874" y="1285008"/>
            <a:ext cx="3716252" cy="4287983"/>
          </a:xfrm>
          <a:prstGeom prst="rect">
            <a:avLst/>
          </a:prstGeom>
        </p:spPr>
      </p:pic>
      <p:sp>
        <p:nvSpPr>
          <p:cNvPr id="5" name="四角形: 角を丸くする 4">
            <a:extLst>
              <a:ext uri="{FF2B5EF4-FFF2-40B4-BE49-F238E27FC236}">
                <a16:creationId xmlns:a16="http://schemas.microsoft.com/office/drawing/2014/main" id="{527E5EE9-4E27-2B8B-0688-A3D15B0A3B9C}"/>
              </a:ext>
            </a:extLst>
          </p:cNvPr>
          <p:cNvSpPr/>
          <p:nvPr/>
        </p:nvSpPr>
        <p:spPr>
          <a:xfrm>
            <a:off x="4478558" y="1535124"/>
            <a:ext cx="3197062" cy="3797764"/>
          </a:xfrm>
          <a:prstGeom prst="round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A22D2B85-B87B-8689-C110-2A0FA2784EE4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9000"/>
          </a:blip>
          <a:stretch>
            <a:fillRect/>
          </a:stretch>
        </p:blipFill>
        <p:spPr>
          <a:xfrm>
            <a:off x="4458478" y="1525112"/>
            <a:ext cx="3304082" cy="3797764"/>
          </a:xfrm>
          <a:prstGeom prst="rect">
            <a:avLst/>
          </a:prstGeom>
        </p:spPr>
      </p:pic>
      <p:sp>
        <p:nvSpPr>
          <p:cNvPr id="23" name="四角形: 角を丸くする 22">
            <a:extLst>
              <a:ext uri="{FF2B5EF4-FFF2-40B4-BE49-F238E27FC236}">
                <a16:creationId xmlns:a16="http://schemas.microsoft.com/office/drawing/2014/main" id="{C19323F1-010A-7F36-5C97-073B72BB2FEF}"/>
              </a:ext>
            </a:extLst>
          </p:cNvPr>
          <p:cNvSpPr/>
          <p:nvPr/>
        </p:nvSpPr>
        <p:spPr>
          <a:xfrm>
            <a:off x="4305023" y="1353105"/>
            <a:ext cx="3570832" cy="4139969"/>
          </a:xfrm>
          <a:prstGeom prst="roundRect">
            <a:avLst/>
          </a:prstGeom>
          <a:noFill/>
          <a:ln w="19050">
            <a:solidFill>
              <a:srgbClr val="FFFF00">
                <a:alpha val="51000"/>
              </a:srgbClr>
            </a:solidFill>
          </a:ln>
          <a:effectLst>
            <a:glow rad="63500">
              <a:srgbClr val="FFFF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ffectLst>
                <a:glow rad="127000">
                  <a:schemeClr val="bg1">
                    <a:alpha val="50000"/>
                  </a:schemeClr>
                </a:glow>
              </a:effectLst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758103EF-EE4E-3F1D-BD48-6308C867DB81}"/>
              </a:ext>
            </a:extLst>
          </p:cNvPr>
          <p:cNvSpPr txBox="1"/>
          <p:nvPr/>
        </p:nvSpPr>
        <p:spPr>
          <a:xfrm>
            <a:off x="5809620" y="1438702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tx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12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tx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7FBEE174-6815-20CB-D652-9CB4ACD0AB78}"/>
              </a:ext>
            </a:extLst>
          </p:cNvPr>
          <p:cNvSpPr txBox="1"/>
          <p:nvPr/>
        </p:nvSpPr>
        <p:spPr>
          <a:xfrm>
            <a:off x="7031829" y="1438702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tx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tx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D001D94C-063A-AA84-318D-BE9968824C2B}"/>
              </a:ext>
            </a:extLst>
          </p:cNvPr>
          <p:cNvSpPr txBox="1"/>
          <p:nvPr/>
        </p:nvSpPr>
        <p:spPr>
          <a:xfrm>
            <a:off x="7386969" y="2309790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tx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2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tx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7C2717C8-73B3-0829-E6CF-F3D6489015DE}"/>
              </a:ext>
            </a:extLst>
          </p:cNvPr>
          <p:cNvSpPr txBox="1"/>
          <p:nvPr/>
        </p:nvSpPr>
        <p:spPr>
          <a:xfrm>
            <a:off x="7385060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tx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3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tx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8B7F6A04-C8D2-5A74-E00B-B7DACE876EC6}"/>
              </a:ext>
            </a:extLst>
          </p:cNvPr>
          <p:cNvSpPr txBox="1"/>
          <p:nvPr/>
        </p:nvSpPr>
        <p:spPr>
          <a:xfrm>
            <a:off x="7380724" y="402711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tx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4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tx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9D1FFB67-3916-73F4-035A-C80D016824D4}"/>
              </a:ext>
            </a:extLst>
          </p:cNvPr>
          <p:cNvSpPr txBox="1"/>
          <p:nvPr/>
        </p:nvSpPr>
        <p:spPr>
          <a:xfrm>
            <a:off x="7051753" y="492461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tx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5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tx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34715941-B9A8-E4C3-D660-F5C510BA32BA}"/>
              </a:ext>
            </a:extLst>
          </p:cNvPr>
          <p:cNvSpPr txBox="1"/>
          <p:nvPr/>
        </p:nvSpPr>
        <p:spPr>
          <a:xfrm>
            <a:off x="5891332" y="492461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tx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6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tx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6789979A-0EE7-31A0-EE1A-965F0678F89B}"/>
              </a:ext>
            </a:extLst>
          </p:cNvPr>
          <p:cNvSpPr txBox="1"/>
          <p:nvPr/>
        </p:nvSpPr>
        <p:spPr>
          <a:xfrm>
            <a:off x="4758413" y="492461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tx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7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tx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068EC979-FAF9-400F-E744-A0A3DE8C1E5B}"/>
              </a:ext>
            </a:extLst>
          </p:cNvPr>
          <p:cNvSpPr txBox="1"/>
          <p:nvPr/>
        </p:nvSpPr>
        <p:spPr>
          <a:xfrm>
            <a:off x="4458478" y="402711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tx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8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tx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1DE4B08A-CC50-05B0-013A-F5FC1775C019}"/>
              </a:ext>
            </a:extLst>
          </p:cNvPr>
          <p:cNvSpPr txBox="1"/>
          <p:nvPr/>
        </p:nvSpPr>
        <p:spPr>
          <a:xfrm>
            <a:off x="4458478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tx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9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tx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4CB73EBA-59F8-66C7-8A19-5F755C48405E}"/>
              </a:ext>
            </a:extLst>
          </p:cNvPr>
          <p:cNvSpPr txBox="1"/>
          <p:nvPr/>
        </p:nvSpPr>
        <p:spPr>
          <a:xfrm>
            <a:off x="4370326" y="2297514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tx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10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tx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D67CA9C3-8240-92F9-D7F4-2005228C7EC7}"/>
              </a:ext>
            </a:extLst>
          </p:cNvPr>
          <p:cNvSpPr txBox="1"/>
          <p:nvPr/>
        </p:nvSpPr>
        <p:spPr>
          <a:xfrm>
            <a:off x="4652250" y="1438702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tx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11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tx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CF9164E8-51A3-2E54-4880-77B24A8CAEAD}"/>
              </a:ext>
            </a:extLst>
          </p:cNvPr>
          <p:cNvSpPr txBox="1"/>
          <p:nvPr/>
        </p:nvSpPr>
        <p:spPr>
          <a:xfrm>
            <a:off x="4804325" y="4083749"/>
            <a:ext cx="6254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/>
                </a:solidFill>
                <a:effectLst>
                  <a:glow rad="127000">
                    <a:srgbClr val="FFFF0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STEP</a:t>
            </a:r>
            <a:endParaRPr kumimoji="1" lang="ja-JP" altLang="en-US" sz="1400" dirty="0">
              <a:solidFill>
                <a:schemeClr val="bg1"/>
              </a:solidFill>
              <a:effectLst>
                <a:glow rad="127000">
                  <a:srgbClr val="FFFF0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D90A3C5F-2AB2-1168-3C37-F58918272031}"/>
              </a:ext>
            </a:extLst>
          </p:cNvPr>
          <p:cNvSpPr txBox="1"/>
          <p:nvPr/>
        </p:nvSpPr>
        <p:spPr>
          <a:xfrm>
            <a:off x="6764589" y="4083750"/>
            <a:ext cx="5581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/>
                </a:solidFill>
                <a:effectLst>
                  <a:glow rad="127000">
                    <a:srgbClr val="FFFF0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BPM</a:t>
            </a:r>
            <a:endParaRPr kumimoji="1" lang="ja-JP" altLang="en-US" sz="1400" dirty="0">
              <a:solidFill>
                <a:schemeClr val="bg1"/>
              </a:solidFill>
              <a:effectLst>
                <a:glow rad="127000">
                  <a:srgbClr val="FFFF0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140D5268-05F3-7DB0-550B-EAA06D9784EE}"/>
              </a:ext>
            </a:extLst>
          </p:cNvPr>
          <p:cNvSpPr txBox="1"/>
          <p:nvPr/>
        </p:nvSpPr>
        <p:spPr>
          <a:xfrm>
            <a:off x="5919508" y="1775843"/>
            <a:ext cx="3529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/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/</a:t>
            </a:r>
            <a:endParaRPr kumimoji="1" lang="ja-JP" altLang="en-US" sz="2400" dirty="0">
              <a:solidFill>
                <a:srgbClr val="FF0000"/>
              </a:solidFill>
              <a:effectLst/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5DEA1A5-D863-4F58-4C66-7ADF90C83A64}"/>
              </a:ext>
            </a:extLst>
          </p:cNvPr>
          <p:cNvSpPr txBox="1"/>
          <p:nvPr/>
        </p:nvSpPr>
        <p:spPr>
          <a:xfrm>
            <a:off x="5775169" y="2125124"/>
            <a:ext cx="607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dirty="0">
                <a:solidFill>
                  <a:srgbClr val="FFFF00"/>
                </a:solidFill>
                <a:effectLst>
                  <a:glow rad="127000">
                    <a:srgbClr val="FFFF0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Thu</a:t>
            </a:r>
            <a:endParaRPr lang="ja-JP" altLang="en-US" dirty="0">
              <a:solidFill>
                <a:srgbClr val="FFFF00"/>
              </a:solidFill>
              <a:effectLst>
                <a:glow rad="127000">
                  <a:srgbClr val="FFFF0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AE4F9042-1BB5-BAB5-D826-90A593AA6CC6}"/>
              </a:ext>
            </a:extLst>
          </p:cNvPr>
          <p:cNvSpPr txBox="1"/>
          <p:nvPr/>
        </p:nvSpPr>
        <p:spPr>
          <a:xfrm>
            <a:off x="5596504" y="4496481"/>
            <a:ext cx="9989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/>
                </a:solidFill>
                <a:effectLst>
                  <a:glow rad="127000">
                    <a:srgbClr val="FFFF0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BATTERY</a:t>
            </a:r>
            <a:endParaRPr kumimoji="1" lang="ja-JP" altLang="en-US" sz="1400" dirty="0">
              <a:solidFill>
                <a:schemeClr val="bg1"/>
              </a:solidFill>
              <a:effectLst>
                <a:glow rad="127000">
                  <a:srgbClr val="FFFF0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2246499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1F761C-2F94-CFDD-538F-2325AC7971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車のメーター&#10;&#10;AI 生成コンテンツは誤りを含む可能性があります。">
            <a:extLst>
              <a:ext uri="{FF2B5EF4-FFF2-40B4-BE49-F238E27FC236}">
                <a16:creationId xmlns:a16="http://schemas.microsoft.com/office/drawing/2014/main" id="{5F57444A-6462-781E-32D4-F119B08BCA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7874" y="1285008"/>
            <a:ext cx="3716252" cy="4287983"/>
          </a:xfrm>
          <a:prstGeom prst="rect">
            <a:avLst/>
          </a:prstGeom>
        </p:spPr>
      </p:pic>
      <p:sp>
        <p:nvSpPr>
          <p:cNvPr id="5" name="四角形: 角を丸くする 4">
            <a:extLst>
              <a:ext uri="{FF2B5EF4-FFF2-40B4-BE49-F238E27FC236}">
                <a16:creationId xmlns:a16="http://schemas.microsoft.com/office/drawing/2014/main" id="{8CAA14D3-EB0E-017E-9116-504568F3CDE7}"/>
              </a:ext>
            </a:extLst>
          </p:cNvPr>
          <p:cNvSpPr/>
          <p:nvPr/>
        </p:nvSpPr>
        <p:spPr>
          <a:xfrm>
            <a:off x="4478558" y="1535124"/>
            <a:ext cx="3197062" cy="3797764"/>
          </a:xfrm>
          <a:prstGeom prst="round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" name="Picture 2" descr="2,069,500点を超える土のストックフォト、写真、そしてロイヤリティフリーの画像 - iStock | 水, 砂, 空">
            <a:extLst>
              <a:ext uri="{FF2B5EF4-FFF2-40B4-BE49-F238E27FC236}">
                <a16:creationId xmlns:a16="http://schemas.microsoft.com/office/drawing/2014/main" id="{05E85151-2710-82BF-1028-BB3C236BFD1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32" r="17092"/>
          <a:stretch>
            <a:fillRect/>
          </a:stretch>
        </p:blipFill>
        <p:spPr bwMode="auto">
          <a:xfrm>
            <a:off x="4237872" y="1285008"/>
            <a:ext cx="3716253" cy="428798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softEdge rad="355600"/>
          </a:effectLst>
          <a:scene3d>
            <a:camera prst="orthographicFront"/>
            <a:lightRig rig="threePt" dir="t"/>
          </a:scene3d>
          <a:sp3d prstMaterial="plastic"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四角形: 角を丸くする 5">
            <a:extLst>
              <a:ext uri="{FF2B5EF4-FFF2-40B4-BE49-F238E27FC236}">
                <a16:creationId xmlns:a16="http://schemas.microsoft.com/office/drawing/2014/main" id="{9B562BAE-DBC3-1D21-A67C-18449C3303E7}"/>
              </a:ext>
            </a:extLst>
          </p:cNvPr>
          <p:cNvSpPr/>
          <p:nvPr/>
        </p:nvSpPr>
        <p:spPr>
          <a:xfrm>
            <a:off x="4758412" y="1801063"/>
            <a:ext cx="2675178" cy="3255876"/>
          </a:xfrm>
          <a:prstGeom prst="roundRect">
            <a:avLst>
              <a:gd name="adj" fmla="val 14224"/>
            </a:avLst>
          </a:prstGeom>
          <a:solidFill>
            <a:srgbClr val="000000"/>
          </a:solidFill>
          <a:ln>
            <a:noFill/>
          </a:ln>
          <a:effectLst>
            <a:softEdge rad="2286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3" name="四角形: 角を丸くする 22">
            <a:extLst>
              <a:ext uri="{FF2B5EF4-FFF2-40B4-BE49-F238E27FC236}">
                <a16:creationId xmlns:a16="http://schemas.microsoft.com/office/drawing/2014/main" id="{F4AF2A59-26F1-42FA-C9AB-DBF216B2CF27}"/>
              </a:ext>
            </a:extLst>
          </p:cNvPr>
          <p:cNvSpPr/>
          <p:nvPr/>
        </p:nvSpPr>
        <p:spPr>
          <a:xfrm>
            <a:off x="4305023" y="1353105"/>
            <a:ext cx="3570832" cy="4139969"/>
          </a:xfrm>
          <a:prstGeom prst="roundRect">
            <a:avLst/>
          </a:prstGeom>
          <a:noFill/>
          <a:ln w="19050">
            <a:solidFill>
              <a:schemeClr val="accent2">
                <a:lumMod val="50000"/>
                <a:alpha val="51000"/>
              </a:schemeClr>
            </a:solidFill>
          </a:ln>
          <a:effectLst>
            <a:glow rad="63500">
              <a:schemeClr val="accent2">
                <a:lumMod val="50000"/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ffectLst>
                <a:glow rad="127000">
                  <a:schemeClr val="bg1">
                    <a:alpha val="50000"/>
                  </a:schemeClr>
                </a:glow>
              </a:effectLst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61AEDCB7-D9F0-92E5-388E-AA4DD6B96854}"/>
              </a:ext>
            </a:extLst>
          </p:cNvPr>
          <p:cNvSpPr txBox="1"/>
          <p:nvPr/>
        </p:nvSpPr>
        <p:spPr>
          <a:xfrm>
            <a:off x="5809620" y="1438702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accent2">
                      <a:lumMod val="60000"/>
                      <a:lumOff val="40000"/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12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accent2">
                    <a:lumMod val="60000"/>
                    <a:lumOff val="40000"/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F54C149D-2F63-BD91-EBC8-9FCD7E842704}"/>
              </a:ext>
            </a:extLst>
          </p:cNvPr>
          <p:cNvSpPr txBox="1"/>
          <p:nvPr/>
        </p:nvSpPr>
        <p:spPr>
          <a:xfrm>
            <a:off x="7031829" y="1438702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accent2">
                      <a:lumMod val="60000"/>
                      <a:lumOff val="40000"/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accent2">
                    <a:lumMod val="60000"/>
                    <a:lumOff val="40000"/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44558C26-D06D-43EC-52C7-A43E56EE1118}"/>
              </a:ext>
            </a:extLst>
          </p:cNvPr>
          <p:cNvSpPr txBox="1"/>
          <p:nvPr/>
        </p:nvSpPr>
        <p:spPr>
          <a:xfrm>
            <a:off x="7386969" y="2309790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accent2">
                      <a:lumMod val="60000"/>
                      <a:lumOff val="40000"/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2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accent2">
                    <a:lumMod val="60000"/>
                    <a:lumOff val="40000"/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41B6888F-2CE7-EE75-F382-3E9A5C8C6131}"/>
              </a:ext>
            </a:extLst>
          </p:cNvPr>
          <p:cNvSpPr txBox="1"/>
          <p:nvPr/>
        </p:nvSpPr>
        <p:spPr>
          <a:xfrm>
            <a:off x="7385060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accent2">
                      <a:lumMod val="60000"/>
                      <a:lumOff val="40000"/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3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accent2">
                    <a:lumMod val="60000"/>
                    <a:lumOff val="40000"/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ACC6F15E-90A8-F548-71F7-E0A5631DE273}"/>
              </a:ext>
            </a:extLst>
          </p:cNvPr>
          <p:cNvSpPr txBox="1"/>
          <p:nvPr/>
        </p:nvSpPr>
        <p:spPr>
          <a:xfrm>
            <a:off x="7380724" y="402711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accent2">
                      <a:lumMod val="60000"/>
                      <a:lumOff val="40000"/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4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accent2">
                    <a:lumMod val="60000"/>
                    <a:lumOff val="40000"/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667F142B-83D8-816A-EB4F-D1DD09EE7A0B}"/>
              </a:ext>
            </a:extLst>
          </p:cNvPr>
          <p:cNvSpPr txBox="1"/>
          <p:nvPr/>
        </p:nvSpPr>
        <p:spPr>
          <a:xfrm>
            <a:off x="7051753" y="492461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accent2">
                      <a:lumMod val="60000"/>
                      <a:lumOff val="40000"/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5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accent2">
                    <a:lumMod val="60000"/>
                    <a:lumOff val="40000"/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7A095669-8D5A-34AE-6BE5-93E4B5E20E0F}"/>
              </a:ext>
            </a:extLst>
          </p:cNvPr>
          <p:cNvSpPr txBox="1"/>
          <p:nvPr/>
        </p:nvSpPr>
        <p:spPr>
          <a:xfrm>
            <a:off x="5891332" y="492461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accent2">
                      <a:lumMod val="60000"/>
                      <a:lumOff val="40000"/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6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accent2">
                    <a:lumMod val="60000"/>
                    <a:lumOff val="40000"/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31838554-ED23-384A-EB80-DF233F1C80BA}"/>
              </a:ext>
            </a:extLst>
          </p:cNvPr>
          <p:cNvSpPr txBox="1"/>
          <p:nvPr/>
        </p:nvSpPr>
        <p:spPr>
          <a:xfrm>
            <a:off x="4758413" y="492461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accent2">
                      <a:lumMod val="60000"/>
                      <a:lumOff val="40000"/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7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accent2">
                    <a:lumMod val="60000"/>
                    <a:lumOff val="40000"/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64B357FC-1E81-90C9-F0EB-D89EDE082BB5}"/>
              </a:ext>
            </a:extLst>
          </p:cNvPr>
          <p:cNvSpPr txBox="1"/>
          <p:nvPr/>
        </p:nvSpPr>
        <p:spPr>
          <a:xfrm>
            <a:off x="4458478" y="402711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accent2">
                      <a:lumMod val="60000"/>
                      <a:lumOff val="40000"/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8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accent2">
                    <a:lumMod val="60000"/>
                    <a:lumOff val="40000"/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4151215C-5C19-1B14-A28C-AA8C47CA88D0}"/>
              </a:ext>
            </a:extLst>
          </p:cNvPr>
          <p:cNvSpPr txBox="1"/>
          <p:nvPr/>
        </p:nvSpPr>
        <p:spPr>
          <a:xfrm>
            <a:off x="4458478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accent2">
                      <a:lumMod val="60000"/>
                      <a:lumOff val="40000"/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9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accent2">
                    <a:lumMod val="60000"/>
                    <a:lumOff val="40000"/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5420FA4D-851B-141D-CF3D-B55F921CE1BC}"/>
              </a:ext>
            </a:extLst>
          </p:cNvPr>
          <p:cNvSpPr txBox="1"/>
          <p:nvPr/>
        </p:nvSpPr>
        <p:spPr>
          <a:xfrm>
            <a:off x="4370326" y="2297514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accent2">
                      <a:lumMod val="60000"/>
                      <a:lumOff val="40000"/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10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accent2">
                    <a:lumMod val="60000"/>
                    <a:lumOff val="40000"/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5EA9B4E0-98E1-103E-5242-CA8E0D38ADF7}"/>
              </a:ext>
            </a:extLst>
          </p:cNvPr>
          <p:cNvSpPr txBox="1"/>
          <p:nvPr/>
        </p:nvSpPr>
        <p:spPr>
          <a:xfrm>
            <a:off x="4652250" y="1438702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accent2">
                      <a:lumMod val="60000"/>
                      <a:lumOff val="40000"/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11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accent2">
                    <a:lumMod val="60000"/>
                    <a:lumOff val="40000"/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8A2CBE38-65C1-18A4-0ED0-0DEBF2339451}"/>
              </a:ext>
            </a:extLst>
          </p:cNvPr>
          <p:cNvSpPr txBox="1"/>
          <p:nvPr/>
        </p:nvSpPr>
        <p:spPr>
          <a:xfrm>
            <a:off x="4804325" y="4083749"/>
            <a:ext cx="6254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/>
                </a:solidFill>
                <a:effectLst>
                  <a:glow rad="127000">
                    <a:schemeClr val="accent2">
                      <a:lumMod val="60000"/>
                      <a:lumOff val="40000"/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STEP</a:t>
            </a:r>
            <a:endParaRPr kumimoji="1" lang="ja-JP" altLang="en-US" sz="1400" dirty="0">
              <a:solidFill>
                <a:schemeClr val="bg1"/>
              </a:solidFill>
              <a:effectLst>
                <a:glow rad="127000">
                  <a:schemeClr val="accent2">
                    <a:lumMod val="60000"/>
                    <a:lumOff val="40000"/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D6FA0B9A-DD24-5D70-E919-214381DCB00F}"/>
              </a:ext>
            </a:extLst>
          </p:cNvPr>
          <p:cNvSpPr txBox="1"/>
          <p:nvPr/>
        </p:nvSpPr>
        <p:spPr>
          <a:xfrm>
            <a:off x="6764589" y="4083750"/>
            <a:ext cx="5581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/>
                </a:solidFill>
                <a:effectLst>
                  <a:glow rad="127000">
                    <a:schemeClr val="accent2">
                      <a:lumMod val="60000"/>
                      <a:lumOff val="40000"/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BPM</a:t>
            </a:r>
            <a:endParaRPr kumimoji="1" lang="ja-JP" altLang="en-US" sz="1400" dirty="0">
              <a:solidFill>
                <a:schemeClr val="bg1"/>
              </a:solidFill>
              <a:effectLst>
                <a:glow rad="127000">
                  <a:schemeClr val="accent2">
                    <a:lumMod val="60000"/>
                    <a:lumOff val="40000"/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4B0AD31A-8BF9-55AF-655F-B4686531CA65}"/>
              </a:ext>
            </a:extLst>
          </p:cNvPr>
          <p:cNvSpPr txBox="1"/>
          <p:nvPr/>
        </p:nvSpPr>
        <p:spPr>
          <a:xfrm>
            <a:off x="5919508" y="1775843"/>
            <a:ext cx="3529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/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/</a:t>
            </a:r>
            <a:endParaRPr kumimoji="1" lang="ja-JP" altLang="en-US" sz="2400" dirty="0">
              <a:solidFill>
                <a:srgbClr val="FF0000"/>
              </a:solidFill>
              <a:effectLst/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BFC50071-5DA7-EF58-CACE-0B47AED5199F}"/>
              </a:ext>
            </a:extLst>
          </p:cNvPr>
          <p:cNvSpPr txBox="1"/>
          <p:nvPr/>
        </p:nvSpPr>
        <p:spPr>
          <a:xfrm>
            <a:off x="5775169" y="2125124"/>
            <a:ext cx="607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dirty="0">
                <a:solidFill>
                  <a:schemeClr val="accent2">
                    <a:lumMod val="75000"/>
                  </a:schemeClr>
                </a:solidFill>
                <a:effectLst>
                  <a:glow rad="127000">
                    <a:schemeClr val="accent2">
                      <a:lumMod val="60000"/>
                      <a:lumOff val="40000"/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Thu</a:t>
            </a:r>
            <a:endParaRPr lang="ja-JP" altLang="en-US" dirty="0">
              <a:solidFill>
                <a:schemeClr val="accent2">
                  <a:lumMod val="75000"/>
                </a:schemeClr>
              </a:solidFill>
              <a:effectLst>
                <a:glow rad="127000">
                  <a:schemeClr val="accent2">
                    <a:lumMod val="60000"/>
                    <a:lumOff val="40000"/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81625224-2162-9491-47AE-2D947C9A99A5}"/>
              </a:ext>
            </a:extLst>
          </p:cNvPr>
          <p:cNvSpPr txBox="1"/>
          <p:nvPr/>
        </p:nvSpPr>
        <p:spPr>
          <a:xfrm>
            <a:off x="5596504" y="4496481"/>
            <a:ext cx="9989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/>
                </a:solidFill>
                <a:effectLst>
                  <a:glow rad="127000">
                    <a:schemeClr val="accent2">
                      <a:lumMod val="60000"/>
                      <a:lumOff val="40000"/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BATTERY</a:t>
            </a:r>
            <a:endParaRPr kumimoji="1" lang="ja-JP" altLang="en-US" sz="1400" dirty="0">
              <a:solidFill>
                <a:schemeClr val="bg1"/>
              </a:solidFill>
              <a:effectLst>
                <a:glow rad="127000">
                  <a:schemeClr val="accent2">
                    <a:lumMod val="60000"/>
                    <a:lumOff val="40000"/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67076784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710F06-5880-E8ED-4BA2-FAF9408711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9C3331D0-DC9A-EA6E-2D78-397F4A48F22D}"/>
              </a:ext>
            </a:extLst>
          </p:cNvPr>
          <p:cNvSpPr/>
          <p:nvPr/>
        </p:nvSpPr>
        <p:spPr>
          <a:xfrm>
            <a:off x="4820856" y="1944547"/>
            <a:ext cx="2610091" cy="1551007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" name="Picture 2" descr="月のまわりの光の環 - 月世界への招待">
            <a:extLst>
              <a:ext uri="{FF2B5EF4-FFF2-40B4-BE49-F238E27FC236}">
                <a16:creationId xmlns:a16="http://schemas.microsoft.com/office/drawing/2014/main" id="{D5BB4457-434C-88AD-4501-5CD6DC3B7EE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21" t="13170" r="29279" b="11025"/>
          <a:stretch>
            <a:fillRect/>
          </a:stretch>
        </p:blipFill>
        <p:spPr bwMode="auto">
          <a:xfrm>
            <a:off x="4498801" y="1501752"/>
            <a:ext cx="3196868" cy="38511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四角形: 角を丸くする 5">
            <a:extLst>
              <a:ext uri="{FF2B5EF4-FFF2-40B4-BE49-F238E27FC236}">
                <a16:creationId xmlns:a16="http://schemas.microsoft.com/office/drawing/2014/main" id="{82081CD9-EBDF-928A-48A6-9F514E52111C}"/>
              </a:ext>
            </a:extLst>
          </p:cNvPr>
          <p:cNvSpPr/>
          <p:nvPr/>
        </p:nvSpPr>
        <p:spPr>
          <a:xfrm>
            <a:off x="4305023" y="1353105"/>
            <a:ext cx="3570832" cy="4139969"/>
          </a:xfrm>
          <a:prstGeom prst="roundRect">
            <a:avLst/>
          </a:prstGeom>
          <a:noFill/>
          <a:ln w="19050">
            <a:solidFill>
              <a:srgbClr val="FFC000">
                <a:alpha val="51000"/>
              </a:srgb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72772326-3E71-1E14-5FCF-CE61DD7C2412}"/>
              </a:ext>
            </a:extLst>
          </p:cNvPr>
          <p:cNvSpPr txBox="1"/>
          <p:nvPr/>
        </p:nvSpPr>
        <p:spPr>
          <a:xfrm>
            <a:off x="5789598" y="1438703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12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35C43961-AAFE-14BE-3008-10BEDCE70D50}"/>
              </a:ext>
            </a:extLst>
          </p:cNvPr>
          <p:cNvSpPr txBox="1"/>
          <p:nvPr/>
        </p:nvSpPr>
        <p:spPr>
          <a:xfrm>
            <a:off x="6810982" y="1590856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24296DAA-0956-79F8-1683-92C45130AE83}"/>
              </a:ext>
            </a:extLst>
          </p:cNvPr>
          <p:cNvSpPr txBox="1"/>
          <p:nvPr/>
        </p:nvSpPr>
        <p:spPr>
          <a:xfrm>
            <a:off x="7498500" y="2230249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2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0F32A9ED-ED71-C08C-37F1-42818D30A1FA}"/>
              </a:ext>
            </a:extLst>
          </p:cNvPr>
          <p:cNvSpPr txBox="1"/>
          <p:nvPr/>
        </p:nvSpPr>
        <p:spPr>
          <a:xfrm>
            <a:off x="7760349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3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2C8431F9-6761-836F-A8CF-E4C9B2B8CB65}"/>
              </a:ext>
            </a:extLst>
          </p:cNvPr>
          <p:cNvSpPr txBox="1"/>
          <p:nvPr/>
        </p:nvSpPr>
        <p:spPr>
          <a:xfrm>
            <a:off x="7498500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4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3533367F-0983-3728-3A6A-D56390DCBC22}"/>
              </a:ext>
            </a:extLst>
          </p:cNvPr>
          <p:cNvSpPr txBox="1"/>
          <p:nvPr/>
        </p:nvSpPr>
        <p:spPr>
          <a:xfrm>
            <a:off x="6840911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5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E5631A78-A937-7FBA-9B5F-158AAAC619AD}"/>
              </a:ext>
            </a:extLst>
          </p:cNvPr>
          <p:cNvSpPr txBox="1"/>
          <p:nvPr/>
        </p:nvSpPr>
        <p:spPr>
          <a:xfrm>
            <a:off x="5891332" y="504650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6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E3CC457F-A69B-F1FF-4C85-4BD291BD7EEE}"/>
              </a:ext>
            </a:extLst>
          </p:cNvPr>
          <p:cNvSpPr txBox="1"/>
          <p:nvPr/>
        </p:nvSpPr>
        <p:spPr>
          <a:xfrm>
            <a:off x="4941753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7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13B15F50-9134-4DB8-4C7A-F8DC95CF4193}"/>
              </a:ext>
            </a:extLst>
          </p:cNvPr>
          <p:cNvSpPr txBox="1"/>
          <p:nvPr/>
        </p:nvSpPr>
        <p:spPr>
          <a:xfrm>
            <a:off x="4311665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8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081529FF-C293-2777-01DE-6158CCEFEFE1}"/>
              </a:ext>
            </a:extLst>
          </p:cNvPr>
          <p:cNvSpPr txBox="1"/>
          <p:nvPr/>
        </p:nvSpPr>
        <p:spPr>
          <a:xfrm>
            <a:off x="4049816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9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A2877C5A-1179-184E-679D-BE3575203661}"/>
              </a:ext>
            </a:extLst>
          </p:cNvPr>
          <p:cNvSpPr txBox="1"/>
          <p:nvPr/>
        </p:nvSpPr>
        <p:spPr>
          <a:xfrm>
            <a:off x="4311665" y="2230249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10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F3DD569B-126C-BC57-7508-739CC79C3A05}"/>
              </a:ext>
            </a:extLst>
          </p:cNvPr>
          <p:cNvSpPr txBox="1"/>
          <p:nvPr/>
        </p:nvSpPr>
        <p:spPr>
          <a:xfrm>
            <a:off x="4845108" y="1590856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11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49477205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FF59C5-DA74-F91D-51DF-B85B93F50A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B1FF1904-60D1-3E29-F365-175E60D151A3}"/>
              </a:ext>
            </a:extLst>
          </p:cNvPr>
          <p:cNvSpPr/>
          <p:nvPr/>
        </p:nvSpPr>
        <p:spPr>
          <a:xfrm>
            <a:off x="2883364" y="280327"/>
            <a:ext cx="6621056" cy="650091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楕円 5">
            <a:extLst>
              <a:ext uri="{FF2B5EF4-FFF2-40B4-BE49-F238E27FC236}">
                <a16:creationId xmlns:a16="http://schemas.microsoft.com/office/drawing/2014/main" id="{BE068122-74A4-5E9C-4FCF-5416FE062FF4}"/>
              </a:ext>
            </a:extLst>
          </p:cNvPr>
          <p:cNvSpPr/>
          <p:nvPr/>
        </p:nvSpPr>
        <p:spPr>
          <a:xfrm>
            <a:off x="3871505" y="1216909"/>
            <a:ext cx="4424182" cy="4424180"/>
          </a:xfrm>
          <a:prstGeom prst="ellipse">
            <a:avLst/>
          </a:prstGeom>
          <a:noFill/>
          <a:ln w="0">
            <a:solidFill>
              <a:srgbClr val="FFC000">
                <a:alpha val="51000"/>
              </a:srgb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1B313E0D-DC41-5E3A-9F90-19B22E115751}"/>
              </a:ext>
            </a:extLst>
          </p:cNvPr>
          <p:cNvSpPr txBox="1"/>
          <p:nvPr/>
        </p:nvSpPr>
        <p:spPr>
          <a:xfrm>
            <a:off x="5779979" y="2045583"/>
            <a:ext cx="5982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dirty="0">
                <a:solidFill>
                  <a:srgbClr val="FFC000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Sun</a:t>
            </a:r>
            <a:endParaRPr kumimoji="1" lang="ja-JP" altLang="en-US" dirty="0">
              <a:solidFill>
                <a:srgbClr val="FFC000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3FFAC5EF-B76A-698D-4528-8567A391B1B8}"/>
              </a:ext>
            </a:extLst>
          </p:cNvPr>
          <p:cNvSpPr txBox="1"/>
          <p:nvPr/>
        </p:nvSpPr>
        <p:spPr>
          <a:xfrm>
            <a:off x="5789598" y="1311897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12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B483B7DE-C491-83A1-2F2A-1060A9230322}"/>
              </a:ext>
            </a:extLst>
          </p:cNvPr>
          <p:cNvSpPr txBox="1"/>
          <p:nvPr/>
        </p:nvSpPr>
        <p:spPr>
          <a:xfrm>
            <a:off x="6810982" y="1590856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EA9A0185-1252-3B71-3C19-82BDED375088}"/>
              </a:ext>
            </a:extLst>
          </p:cNvPr>
          <p:cNvSpPr txBox="1"/>
          <p:nvPr/>
        </p:nvSpPr>
        <p:spPr>
          <a:xfrm>
            <a:off x="7498500" y="2230249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2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78910450-2152-A938-A4D4-494FA4410C02}"/>
              </a:ext>
            </a:extLst>
          </p:cNvPr>
          <p:cNvSpPr txBox="1"/>
          <p:nvPr/>
        </p:nvSpPr>
        <p:spPr>
          <a:xfrm>
            <a:off x="7760349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3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65F8D1C8-6E55-8529-106F-0AD876586A95}"/>
              </a:ext>
            </a:extLst>
          </p:cNvPr>
          <p:cNvSpPr txBox="1"/>
          <p:nvPr/>
        </p:nvSpPr>
        <p:spPr>
          <a:xfrm>
            <a:off x="7498500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4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B235BD7B-FFEA-F6A5-87A0-61803B7BF584}"/>
              </a:ext>
            </a:extLst>
          </p:cNvPr>
          <p:cNvSpPr txBox="1"/>
          <p:nvPr/>
        </p:nvSpPr>
        <p:spPr>
          <a:xfrm>
            <a:off x="6840911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5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0AA7A011-4EEF-654D-3A77-B2A5AB9356FE}"/>
              </a:ext>
            </a:extLst>
          </p:cNvPr>
          <p:cNvSpPr txBox="1"/>
          <p:nvPr/>
        </p:nvSpPr>
        <p:spPr>
          <a:xfrm>
            <a:off x="5891332" y="504650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6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10DA4A64-C5B6-55AF-0A04-449E99C53424}"/>
              </a:ext>
            </a:extLst>
          </p:cNvPr>
          <p:cNvSpPr txBox="1"/>
          <p:nvPr/>
        </p:nvSpPr>
        <p:spPr>
          <a:xfrm>
            <a:off x="4941753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7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CAA408A3-288A-97FE-375B-05EE0AC2DF4D}"/>
              </a:ext>
            </a:extLst>
          </p:cNvPr>
          <p:cNvSpPr txBox="1"/>
          <p:nvPr/>
        </p:nvSpPr>
        <p:spPr>
          <a:xfrm>
            <a:off x="4311665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8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62CF4DBD-4FC0-A909-59AF-AFD55E693006}"/>
              </a:ext>
            </a:extLst>
          </p:cNvPr>
          <p:cNvSpPr txBox="1"/>
          <p:nvPr/>
        </p:nvSpPr>
        <p:spPr>
          <a:xfrm>
            <a:off x="4049816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9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78CFDCAF-BFC2-9473-3132-18B3EFA4D360}"/>
              </a:ext>
            </a:extLst>
          </p:cNvPr>
          <p:cNvSpPr txBox="1"/>
          <p:nvPr/>
        </p:nvSpPr>
        <p:spPr>
          <a:xfrm>
            <a:off x="4311665" y="2230249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10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EBCF1249-8195-9CC5-DCEF-E874D9BD320C}"/>
              </a:ext>
            </a:extLst>
          </p:cNvPr>
          <p:cNvSpPr txBox="1"/>
          <p:nvPr/>
        </p:nvSpPr>
        <p:spPr>
          <a:xfrm>
            <a:off x="4845108" y="1590856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11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742175BF-48BE-3BA8-10B8-3037EA8B306F}"/>
              </a:ext>
            </a:extLst>
          </p:cNvPr>
          <p:cNvSpPr txBox="1"/>
          <p:nvPr/>
        </p:nvSpPr>
        <p:spPr>
          <a:xfrm>
            <a:off x="4737585" y="4083749"/>
            <a:ext cx="6254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STEP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E161DC97-17AB-4908-7A19-D651DBC44EFB}"/>
              </a:ext>
            </a:extLst>
          </p:cNvPr>
          <p:cNvSpPr txBox="1"/>
          <p:nvPr/>
        </p:nvSpPr>
        <p:spPr>
          <a:xfrm>
            <a:off x="6831329" y="4083750"/>
            <a:ext cx="5581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BPM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DD560E99-5FFF-C703-365E-01962AC2C3DD}"/>
              </a:ext>
            </a:extLst>
          </p:cNvPr>
          <p:cNvSpPr txBox="1"/>
          <p:nvPr/>
        </p:nvSpPr>
        <p:spPr>
          <a:xfrm>
            <a:off x="5589231" y="4605815"/>
            <a:ext cx="9989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BATTERY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43EFCC38-092C-164D-1F66-80A30E7A7EA5}"/>
              </a:ext>
            </a:extLst>
          </p:cNvPr>
          <p:cNvSpPr txBox="1"/>
          <p:nvPr/>
        </p:nvSpPr>
        <p:spPr>
          <a:xfrm>
            <a:off x="5919508" y="1696302"/>
            <a:ext cx="3529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/</a:t>
            </a:r>
            <a:endParaRPr kumimoji="1" lang="ja-JP" altLang="en-US" sz="2400" dirty="0">
              <a:solidFill>
                <a:srgbClr val="FF0000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cxnSp>
        <p:nvCxnSpPr>
          <p:cNvPr id="25" name="直線コネクタ 24">
            <a:extLst>
              <a:ext uri="{FF2B5EF4-FFF2-40B4-BE49-F238E27FC236}">
                <a16:creationId xmlns:a16="http://schemas.microsoft.com/office/drawing/2014/main" id="{DB640576-7F62-EA8D-384B-B998DA876FBC}"/>
              </a:ext>
            </a:extLst>
          </p:cNvPr>
          <p:cNvCxnSpPr>
            <a:cxnSpLocks/>
          </p:cNvCxnSpPr>
          <p:nvPr/>
        </p:nvCxnSpPr>
        <p:spPr>
          <a:xfrm>
            <a:off x="6083595" y="1214438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8" name="直線コネクタ 27">
            <a:extLst>
              <a:ext uri="{FF2B5EF4-FFF2-40B4-BE49-F238E27FC236}">
                <a16:creationId xmlns:a16="http://schemas.microsoft.com/office/drawing/2014/main" id="{C6E797EF-D655-748B-2DF5-7D7CE4F65092}"/>
              </a:ext>
            </a:extLst>
          </p:cNvPr>
          <p:cNvCxnSpPr>
            <a:cxnSpLocks/>
          </p:cNvCxnSpPr>
          <p:nvPr/>
        </p:nvCxnSpPr>
        <p:spPr>
          <a:xfrm>
            <a:off x="6083595" y="5455352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1" name="直線コネクタ 30">
            <a:extLst>
              <a:ext uri="{FF2B5EF4-FFF2-40B4-BE49-F238E27FC236}">
                <a16:creationId xmlns:a16="http://schemas.microsoft.com/office/drawing/2014/main" id="{EA9B37DC-49A4-A0F5-A509-EBFE12B097B9}"/>
              </a:ext>
            </a:extLst>
          </p:cNvPr>
          <p:cNvCxnSpPr>
            <a:cxnSpLocks/>
          </p:cNvCxnSpPr>
          <p:nvPr/>
        </p:nvCxnSpPr>
        <p:spPr>
          <a:xfrm flipH="1">
            <a:off x="6302933" y="1226577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2" name="直線コネクタ 31">
            <a:extLst>
              <a:ext uri="{FF2B5EF4-FFF2-40B4-BE49-F238E27FC236}">
                <a16:creationId xmlns:a16="http://schemas.microsoft.com/office/drawing/2014/main" id="{C40B3D76-0210-6B35-F92E-F6492603DB95}"/>
              </a:ext>
            </a:extLst>
          </p:cNvPr>
          <p:cNvCxnSpPr>
            <a:cxnSpLocks/>
          </p:cNvCxnSpPr>
          <p:nvPr/>
        </p:nvCxnSpPr>
        <p:spPr>
          <a:xfrm flipH="1">
            <a:off x="5851991" y="5542970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9" name="直線コネクタ 38">
            <a:extLst>
              <a:ext uri="{FF2B5EF4-FFF2-40B4-BE49-F238E27FC236}">
                <a16:creationId xmlns:a16="http://schemas.microsoft.com/office/drawing/2014/main" id="{4D81D303-75E8-1285-E534-F6D29E7C0F6A}"/>
              </a:ext>
            </a:extLst>
          </p:cNvPr>
          <p:cNvCxnSpPr>
            <a:cxnSpLocks/>
          </p:cNvCxnSpPr>
          <p:nvPr/>
        </p:nvCxnSpPr>
        <p:spPr>
          <a:xfrm rot="360000" flipH="1">
            <a:off x="6525086" y="1261897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0" name="直線コネクタ 39">
            <a:extLst>
              <a:ext uri="{FF2B5EF4-FFF2-40B4-BE49-F238E27FC236}">
                <a16:creationId xmlns:a16="http://schemas.microsoft.com/office/drawing/2014/main" id="{A8DFE056-888A-1D23-679B-3BC629A8E087}"/>
              </a:ext>
            </a:extLst>
          </p:cNvPr>
          <p:cNvCxnSpPr>
            <a:cxnSpLocks/>
          </p:cNvCxnSpPr>
          <p:nvPr/>
        </p:nvCxnSpPr>
        <p:spPr>
          <a:xfrm rot="360000" flipH="1">
            <a:off x="5626792" y="5507437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2" name="直線コネクタ 41">
            <a:extLst>
              <a:ext uri="{FF2B5EF4-FFF2-40B4-BE49-F238E27FC236}">
                <a16:creationId xmlns:a16="http://schemas.microsoft.com/office/drawing/2014/main" id="{85EA5F2B-CB07-2734-6F8B-ABA6A82E689B}"/>
              </a:ext>
            </a:extLst>
          </p:cNvPr>
          <p:cNvCxnSpPr>
            <a:cxnSpLocks/>
          </p:cNvCxnSpPr>
          <p:nvPr/>
        </p:nvCxnSpPr>
        <p:spPr>
          <a:xfrm rot="720000" flipH="1">
            <a:off x="6746898" y="1320334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3" name="直線コネクタ 42">
            <a:extLst>
              <a:ext uri="{FF2B5EF4-FFF2-40B4-BE49-F238E27FC236}">
                <a16:creationId xmlns:a16="http://schemas.microsoft.com/office/drawing/2014/main" id="{D64E7B8E-2626-4A7A-FA14-2DE75901D4FE}"/>
              </a:ext>
            </a:extLst>
          </p:cNvPr>
          <p:cNvCxnSpPr>
            <a:cxnSpLocks/>
          </p:cNvCxnSpPr>
          <p:nvPr/>
        </p:nvCxnSpPr>
        <p:spPr>
          <a:xfrm rot="720000" flipH="1">
            <a:off x="5411110" y="5448648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5" name="直線コネクタ 44">
            <a:extLst>
              <a:ext uri="{FF2B5EF4-FFF2-40B4-BE49-F238E27FC236}">
                <a16:creationId xmlns:a16="http://schemas.microsoft.com/office/drawing/2014/main" id="{1D8283D1-9082-5E0A-6F21-0506D6ED9D11}"/>
              </a:ext>
            </a:extLst>
          </p:cNvPr>
          <p:cNvCxnSpPr>
            <a:cxnSpLocks/>
          </p:cNvCxnSpPr>
          <p:nvPr/>
        </p:nvCxnSpPr>
        <p:spPr>
          <a:xfrm rot="1080000" flipH="1">
            <a:off x="6957391" y="1401247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6" name="直線コネクタ 45">
            <a:extLst>
              <a:ext uri="{FF2B5EF4-FFF2-40B4-BE49-F238E27FC236}">
                <a16:creationId xmlns:a16="http://schemas.microsoft.com/office/drawing/2014/main" id="{A6BB1637-1EAF-14BC-1125-BBA99B96F3DA}"/>
              </a:ext>
            </a:extLst>
          </p:cNvPr>
          <p:cNvCxnSpPr>
            <a:cxnSpLocks/>
          </p:cNvCxnSpPr>
          <p:nvPr/>
        </p:nvCxnSpPr>
        <p:spPr>
          <a:xfrm rot="1080000" flipH="1">
            <a:off x="5198759" y="5367247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3" name="直線コネクタ 62">
            <a:extLst>
              <a:ext uri="{FF2B5EF4-FFF2-40B4-BE49-F238E27FC236}">
                <a16:creationId xmlns:a16="http://schemas.microsoft.com/office/drawing/2014/main" id="{9F4C48E2-E2D7-1FF4-DA4B-884E4137FB07}"/>
              </a:ext>
            </a:extLst>
          </p:cNvPr>
          <p:cNvCxnSpPr>
            <a:cxnSpLocks/>
          </p:cNvCxnSpPr>
          <p:nvPr/>
        </p:nvCxnSpPr>
        <p:spPr>
          <a:xfrm rot="1800000">
            <a:off x="7144144" y="1498023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4" name="直線コネクタ 63">
            <a:extLst>
              <a:ext uri="{FF2B5EF4-FFF2-40B4-BE49-F238E27FC236}">
                <a16:creationId xmlns:a16="http://schemas.microsoft.com/office/drawing/2014/main" id="{1BBF9167-FE47-6A16-DD50-968C6CB1436C}"/>
              </a:ext>
            </a:extLst>
          </p:cNvPr>
          <p:cNvCxnSpPr>
            <a:cxnSpLocks/>
          </p:cNvCxnSpPr>
          <p:nvPr/>
        </p:nvCxnSpPr>
        <p:spPr>
          <a:xfrm rot="1800000">
            <a:off x="5023687" y="5170763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1" name="直線コネクタ 60">
            <a:extLst>
              <a:ext uri="{FF2B5EF4-FFF2-40B4-BE49-F238E27FC236}">
                <a16:creationId xmlns:a16="http://schemas.microsoft.com/office/drawing/2014/main" id="{5E847D93-8F82-CD53-84D5-23C150DB1FA8}"/>
              </a:ext>
            </a:extLst>
          </p:cNvPr>
          <p:cNvCxnSpPr>
            <a:cxnSpLocks/>
          </p:cNvCxnSpPr>
          <p:nvPr/>
        </p:nvCxnSpPr>
        <p:spPr>
          <a:xfrm rot="1800000" flipH="1">
            <a:off x="7345654" y="1626215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2" name="直線コネクタ 61">
            <a:extLst>
              <a:ext uri="{FF2B5EF4-FFF2-40B4-BE49-F238E27FC236}">
                <a16:creationId xmlns:a16="http://schemas.microsoft.com/office/drawing/2014/main" id="{F6FE59A1-971F-7E60-EF0B-D3EF0CA98807}"/>
              </a:ext>
            </a:extLst>
          </p:cNvPr>
          <p:cNvCxnSpPr>
            <a:cxnSpLocks/>
          </p:cNvCxnSpPr>
          <p:nvPr/>
        </p:nvCxnSpPr>
        <p:spPr>
          <a:xfrm rot="1800000" flipH="1">
            <a:off x="4803602" y="5139907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9" name="直線コネクタ 58">
            <a:extLst>
              <a:ext uri="{FF2B5EF4-FFF2-40B4-BE49-F238E27FC236}">
                <a16:creationId xmlns:a16="http://schemas.microsoft.com/office/drawing/2014/main" id="{D97C3796-4F97-4A9E-C0C2-14A0EC1BF612}"/>
              </a:ext>
            </a:extLst>
          </p:cNvPr>
          <p:cNvCxnSpPr>
            <a:cxnSpLocks/>
          </p:cNvCxnSpPr>
          <p:nvPr/>
        </p:nvCxnSpPr>
        <p:spPr>
          <a:xfrm rot="2160000" flipH="1">
            <a:off x="7520383" y="1767879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0" name="直線コネクタ 59">
            <a:extLst>
              <a:ext uri="{FF2B5EF4-FFF2-40B4-BE49-F238E27FC236}">
                <a16:creationId xmlns:a16="http://schemas.microsoft.com/office/drawing/2014/main" id="{CEF7D7C1-2F72-7798-E174-6C58EA70A10C}"/>
              </a:ext>
            </a:extLst>
          </p:cNvPr>
          <p:cNvCxnSpPr>
            <a:cxnSpLocks/>
          </p:cNvCxnSpPr>
          <p:nvPr/>
        </p:nvCxnSpPr>
        <p:spPr>
          <a:xfrm rot="2160000" flipH="1">
            <a:off x="4626341" y="4996535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7" name="直線コネクタ 56">
            <a:extLst>
              <a:ext uri="{FF2B5EF4-FFF2-40B4-BE49-F238E27FC236}">
                <a16:creationId xmlns:a16="http://schemas.microsoft.com/office/drawing/2014/main" id="{F099022F-0116-B6A2-0A92-E92023E30B15}"/>
              </a:ext>
            </a:extLst>
          </p:cNvPr>
          <p:cNvCxnSpPr>
            <a:cxnSpLocks/>
          </p:cNvCxnSpPr>
          <p:nvPr/>
        </p:nvCxnSpPr>
        <p:spPr>
          <a:xfrm rot="2520000" flipH="1">
            <a:off x="7683260" y="1929393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8" name="直線コネクタ 57">
            <a:extLst>
              <a:ext uri="{FF2B5EF4-FFF2-40B4-BE49-F238E27FC236}">
                <a16:creationId xmlns:a16="http://schemas.microsoft.com/office/drawing/2014/main" id="{050A91C4-1ABC-D872-DF4E-1066A05F674D}"/>
              </a:ext>
            </a:extLst>
          </p:cNvPr>
          <p:cNvCxnSpPr>
            <a:cxnSpLocks/>
          </p:cNvCxnSpPr>
          <p:nvPr/>
        </p:nvCxnSpPr>
        <p:spPr>
          <a:xfrm rot="2520000" flipH="1">
            <a:off x="4468949" y="4837781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5" name="直線コネクタ 54">
            <a:extLst>
              <a:ext uri="{FF2B5EF4-FFF2-40B4-BE49-F238E27FC236}">
                <a16:creationId xmlns:a16="http://schemas.microsoft.com/office/drawing/2014/main" id="{4A4B6A90-6AE2-12C2-7BA4-57A5C0AEEA79}"/>
              </a:ext>
            </a:extLst>
          </p:cNvPr>
          <p:cNvCxnSpPr>
            <a:cxnSpLocks/>
          </p:cNvCxnSpPr>
          <p:nvPr/>
        </p:nvCxnSpPr>
        <p:spPr>
          <a:xfrm rot="2880000" flipH="1">
            <a:off x="7825096" y="2104713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6" name="直線コネクタ 55">
            <a:extLst>
              <a:ext uri="{FF2B5EF4-FFF2-40B4-BE49-F238E27FC236}">
                <a16:creationId xmlns:a16="http://schemas.microsoft.com/office/drawing/2014/main" id="{3C3B9E6D-2C6A-BA3F-843D-3E46EE0D7AD4}"/>
              </a:ext>
            </a:extLst>
          </p:cNvPr>
          <p:cNvCxnSpPr>
            <a:cxnSpLocks/>
          </p:cNvCxnSpPr>
          <p:nvPr/>
        </p:nvCxnSpPr>
        <p:spPr>
          <a:xfrm rot="2880000" flipH="1">
            <a:off x="4325748" y="4661109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7" name="直線コネクタ 96">
            <a:extLst>
              <a:ext uri="{FF2B5EF4-FFF2-40B4-BE49-F238E27FC236}">
                <a16:creationId xmlns:a16="http://schemas.microsoft.com/office/drawing/2014/main" id="{C8361DAC-E72D-2472-4874-F3FD55A40083}"/>
              </a:ext>
            </a:extLst>
          </p:cNvPr>
          <p:cNvCxnSpPr>
            <a:cxnSpLocks/>
          </p:cNvCxnSpPr>
          <p:nvPr/>
        </p:nvCxnSpPr>
        <p:spPr>
          <a:xfrm rot="3600000">
            <a:off x="7919240" y="2273716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8" name="直線コネクタ 97">
            <a:extLst>
              <a:ext uri="{FF2B5EF4-FFF2-40B4-BE49-F238E27FC236}">
                <a16:creationId xmlns:a16="http://schemas.microsoft.com/office/drawing/2014/main" id="{A3EDF58E-5C4D-7105-1B8D-1661B0DEF799}"/>
              </a:ext>
            </a:extLst>
          </p:cNvPr>
          <p:cNvCxnSpPr>
            <a:cxnSpLocks/>
          </p:cNvCxnSpPr>
          <p:nvPr/>
        </p:nvCxnSpPr>
        <p:spPr>
          <a:xfrm rot="3600000">
            <a:off x="4246500" y="4394174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5" name="直線コネクタ 94">
            <a:extLst>
              <a:ext uri="{FF2B5EF4-FFF2-40B4-BE49-F238E27FC236}">
                <a16:creationId xmlns:a16="http://schemas.microsoft.com/office/drawing/2014/main" id="{862D08AB-1587-3567-99CD-F5C07DDA77A4}"/>
              </a:ext>
            </a:extLst>
          </p:cNvPr>
          <p:cNvCxnSpPr>
            <a:cxnSpLocks/>
          </p:cNvCxnSpPr>
          <p:nvPr/>
        </p:nvCxnSpPr>
        <p:spPr>
          <a:xfrm rot="3600000" flipH="1">
            <a:off x="8047285" y="2493499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6" name="直線コネクタ 95">
            <a:extLst>
              <a:ext uri="{FF2B5EF4-FFF2-40B4-BE49-F238E27FC236}">
                <a16:creationId xmlns:a16="http://schemas.microsoft.com/office/drawing/2014/main" id="{39FD5AA6-E3CE-CCD0-3EA7-B5B21AB93333}"/>
              </a:ext>
            </a:extLst>
          </p:cNvPr>
          <p:cNvCxnSpPr>
            <a:cxnSpLocks/>
          </p:cNvCxnSpPr>
          <p:nvPr/>
        </p:nvCxnSpPr>
        <p:spPr>
          <a:xfrm rot="3600000" flipH="1">
            <a:off x="4095630" y="4266477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3" name="直線コネクタ 92">
            <a:extLst>
              <a:ext uri="{FF2B5EF4-FFF2-40B4-BE49-F238E27FC236}">
                <a16:creationId xmlns:a16="http://schemas.microsoft.com/office/drawing/2014/main" id="{A9A5019F-7112-5780-E596-53996878C648}"/>
              </a:ext>
            </a:extLst>
          </p:cNvPr>
          <p:cNvCxnSpPr>
            <a:cxnSpLocks/>
          </p:cNvCxnSpPr>
          <p:nvPr/>
        </p:nvCxnSpPr>
        <p:spPr>
          <a:xfrm rot="3960000" flipH="1">
            <a:off x="8127773" y="2703549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4" name="直線コネクタ 93">
            <a:extLst>
              <a:ext uri="{FF2B5EF4-FFF2-40B4-BE49-F238E27FC236}">
                <a16:creationId xmlns:a16="http://schemas.microsoft.com/office/drawing/2014/main" id="{10DBDFBA-92B8-C639-B47B-CA451C5A4135}"/>
              </a:ext>
            </a:extLst>
          </p:cNvPr>
          <p:cNvCxnSpPr>
            <a:cxnSpLocks/>
          </p:cNvCxnSpPr>
          <p:nvPr/>
        </p:nvCxnSpPr>
        <p:spPr>
          <a:xfrm rot="3960000" flipH="1">
            <a:off x="4013803" y="4053682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1" name="直線コネクタ 90">
            <a:extLst>
              <a:ext uri="{FF2B5EF4-FFF2-40B4-BE49-F238E27FC236}">
                <a16:creationId xmlns:a16="http://schemas.microsoft.com/office/drawing/2014/main" id="{0D29811A-BD65-7210-980A-C078DE7ED318}"/>
              </a:ext>
            </a:extLst>
          </p:cNvPr>
          <p:cNvCxnSpPr>
            <a:cxnSpLocks/>
          </p:cNvCxnSpPr>
          <p:nvPr/>
        </p:nvCxnSpPr>
        <p:spPr>
          <a:xfrm rot="4320000" flipH="1">
            <a:off x="8188071" y="2924863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2" name="直線コネクタ 91">
            <a:extLst>
              <a:ext uri="{FF2B5EF4-FFF2-40B4-BE49-F238E27FC236}">
                <a16:creationId xmlns:a16="http://schemas.microsoft.com/office/drawing/2014/main" id="{BCBB3EC1-AE2A-4020-F463-C8989901D06E}"/>
              </a:ext>
            </a:extLst>
          </p:cNvPr>
          <p:cNvCxnSpPr>
            <a:cxnSpLocks/>
          </p:cNvCxnSpPr>
          <p:nvPr/>
        </p:nvCxnSpPr>
        <p:spPr>
          <a:xfrm rot="4320000" flipH="1">
            <a:off x="3956875" y="3837501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9" name="直線コネクタ 88">
            <a:extLst>
              <a:ext uri="{FF2B5EF4-FFF2-40B4-BE49-F238E27FC236}">
                <a16:creationId xmlns:a16="http://schemas.microsoft.com/office/drawing/2014/main" id="{DE2E353B-C0B3-EF6E-1012-C1C572EC73DD}"/>
              </a:ext>
            </a:extLst>
          </p:cNvPr>
          <p:cNvCxnSpPr>
            <a:cxnSpLocks/>
          </p:cNvCxnSpPr>
          <p:nvPr/>
        </p:nvCxnSpPr>
        <p:spPr>
          <a:xfrm rot="4680000" flipH="1">
            <a:off x="8223245" y="3147611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0" name="直線コネクタ 89">
            <a:extLst>
              <a:ext uri="{FF2B5EF4-FFF2-40B4-BE49-F238E27FC236}">
                <a16:creationId xmlns:a16="http://schemas.microsoft.com/office/drawing/2014/main" id="{8F4CAC5A-C99F-C0AA-9175-B2BC932625DE}"/>
              </a:ext>
            </a:extLst>
          </p:cNvPr>
          <p:cNvCxnSpPr>
            <a:cxnSpLocks/>
          </p:cNvCxnSpPr>
          <p:nvPr/>
        </p:nvCxnSpPr>
        <p:spPr>
          <a:xfrm rot="4680000" flipH="1">
            <a:off x="3921195" y="3612898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2" name="直線コネクタ 81">
            <a:extLst>
              <a:ext uri="{FF2B5EF4-FFF2-40B4-BE49-F238E27FC236}">
                <a16:creationId xmlns:a16="http://schemas.microsoft.com/office/drawing/2014/main" id="{4AEE54E1-4944-D3C8-C551-36571E60076D}"/>
              </a:ext>
            </a:extLst>
          </p:cNvPr>
          <p:cNvCxnSpPr>
            <a:cxnSpLocks/>
          </p:cNvCxnSpPr>
          <p:nvPr/>
        </p:nvCxnSpPr>
        <p:spPr>
          <a:xfrm rot="5400000">
            <a:off x="8203923" y="3333971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3" name="直線コネクタ 82">
            <a:extLst>
              <a:ext uri="{FF2B5EF4-FFF2-40B4-BE49-F238E27FC236}">
                <a16:creationId xmlns:a16="http://schemas.microsoft.com/office/drawing/2014/main" id="{9854057B-54D8-2475-07C5-051BDA85AD28}"/>
              </a:ext>
            </a:extLst>
          </p:cNvPr>
          <p:cNvCxnSpPr>
            <a:cxnSpLocks/>
          </p:cNvCxnSpPr>
          <p:nvPr/>
        </p:nvCxnSpPr>
        <p:spPr>
          <a:xfrm rot="5400000">
            <a:off x="3963009" y="3333971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0" name="直線コネクタ 79">
            <a:extLst>
              <a:ext uri="{FF2B5EF4-FFF2-40B4-BE49-F238E27FC236}">
                <a16:creationId xmlns:a16="http://schemas.microsoft.com/office/drawing/2014/main" id="{A263AE5D-44EC-60D3-9B39-ABEA40D35824}"/>
              </a:ext>
            </a:extLst>
          </p:cNvPr>
          <p:cNvCxnSpPr>
            <a:cxnSpLocks/>
          </p:cNvCxnSpPr>
          <p:nvPr/>
        </p:nvCxnSpPr>
        <p:spPr>
          <a:xfrm rot="5400000" flipH="1">
            <a:off x="8222550" y="3596341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1" name="直線コネクタ 80">
            <a:extLst>
              <a:ext uri="{FF2B5EF4-FFF2-40B4-BE49-F238E27FC236}">
                <a16:creationId xmlns:a16="http://schemas.microsoft.com/office/drawing/2014/main" id="{FEAA27E2-77C8-F13D-9768-7123707F630C}"/>
              </a:ext>
            </a:extLst>
          </p:cNvPr>
          <p:cNvCxnSpPr>
            <a:cxnSpLocks/>
          </p:cNvCxnSpPr>
          <p:nvPr/>
        </p:nvCxnSpPr>
        <p:spPr>
          <a:xfrm rot="5400000" flipH="1">
            <a:off x="3920500" y="3157014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8" name="直線コネクタ 77">
            <a:extLst>
              <a:ext uri="{FF2B5EF4-FFF2-40B4-BE49-F238E27FC236}">
                <a16:creationId xmlns:a16="http://schemas.microsoft.com/office/drawing/2014/main" id="{EF561084-DD30-59F1-553A-73E3151A31B9}"/>
              </a:ext>
            </a:extLst>
          </p:cNvPr>
          <p:cNvCxnSpPr>
            <a:cxnSpLocks/>
          </p:cNvCxnSpPr>
          <p:nvPr/>
        </p:nvCxnSpPr>
        <p:spPr>
          <a:xfrm rot="5760000" flipH="1">
            <a:off x="8187229" y="3818493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9" name="直線コネクタ 78">
            <a:extLst>
              <a:ext uri="{FF2B5EF4-FFF2-40B4-BE49-F238E27FC236}">
                <a16:creationId xmlns:a16="http://schemas.microsoft.com/office/drawing/2014/main" id="{F17D9A70-84F3-C044-72CD-62CBB1CC426D}"/>
              </a:ext>
            </a:extLst>
          </p:cNvPr>
          <p:cNvCxnSpPr>
            <a:cxnSpLocks/>
          </p:cNvCxnSpPr>
          <p:nvPr/>
        </p:nvCxnSpPr>
        <p:spPr>
          <a:xfrm rot="5760000" flipH="1">
            <a:off x="3956033" y="2931815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6" name="直線コネクタ 75">
            <a:extLst>
              <a:ext uri="{FF2B5EF4-FFF2-40B4-BE49-F238E27FC236}">
                <a16:creationId xmlns:a16="http://schemas.microsoft.com/office/drawing/2014/main" id="{DDE4ADD7-15C1-D4E8-7075-E56478A2AC9A}"/>
              </a:ext>
            </a:extLst>
          </p:cNvPr>
          <p:cNvCxnSpPr>
            <a:cxnSpLocks/>
          </p:cNvCxnSpPr>
          <p:nvPr/>
        </p:nvCxnSpPr>
        <p:spPr>
          <a:xfrm rot="6120000" flipH="1">
            <a:off x="8128792" y="4040306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7" name="直線コネクタ 76">
            <a:extLst>
              <a:ext uri="{FF2B5EF4-FFF2-40B4-BE49-F238E27FC236}">
                <a16:creationId xmlns:a16="http://schemas.microsoft.com/office/drawing/2014/main" id="{A07B47D8-9789-4880-4819-3C03E1F4BCFB}"/>
              </a:ext>
            </a:extLst>
          </p:cNvPr>
          <p:cNvCxnSpPr>
            <a:cxnSpLocks/>
          </p:cNvCxnSpPr>
          <p:nvPr/>
        </p:nvCxnSpPr>
        <p:spPr>
          <a:xfrm rot="6120000" flipH="1">
            <a:off x="4014822" y="2716132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4" name="直線コネクタ 73">
            <a:extLst>
              <a:ext uri="{FF2B5EF4-FFF2-40B4-BE49-F238E27FC236}">
                <a16:creationId xmlns:a16="http://schemas.microsoft.com/office/drawing/2014/main" id="{4107C632-6474-37DD-5512-4AF74F257588}"/>
              </a:ext>
            </a:extLst>
          </p:cNvPr>
          <p:cNvCxnSpPr>
            <a:cxnSpLocks/>
          </p:cNvCxnSpPr>
          <p:nvPr/>
        </p:nvCxnSpPr>
        <p:spPr>
          <a:xfrm rot="6480000" flipH="1">
            <a:off x="8047879" y="4250799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5" name="直線コネクタ 74">
            <a:extLst>
              <a:ext uri="{FF2B5EF4-FFF2-40B4-BE49-F238E27FC236}">
                <a16:creationId xmlns:a16="http://schemas.microsoft.com/office/drawing/2014/main" id="{2F50955C-241A-EE77-A1D6-AF1C26D40E89}"/>
              </a:ext>
            </a:extLst>
          </p:cNvPr>
          <p:cNvCxnSpPr>
            <a:cxnSpLocks/>
          </p:cNvCxnSpPr>
          <p:nvPr/>
        </p:nvCxnSpPr>
        <p:spPr>
          <a:xfrm rot="6480000" flipH="1">
            <a:off x="4096224" y="2503781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30" name="直線コネクタ 129">
            <a:extLst>
              <a:ext uri="{FF2B5EF4-FFF2-40B4-BE49-F238E27FC236}">
                <a16:creationId xmlns:a16="http://schemas.microsoft.com/office/drawing/2014/main" id="{B6D9BE01-D416-7ABE-5A33-691B2EDC572D}"/>
              </a:ext>
            </a:extLst>
          </p:cNvPr>
          <p:cNvCxnSpPr>
            <a:cxnSpLocks/>
          </p:cNvCxnSpPr>
          <p:nvPr/>
        </p:nvCxnSpPr>
        <p:spPr>
          <a:xfrm rot="7200000">
            <a:off x="7915613" y="4394173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31" name="直線コネクタ 130">
            <a:extLst>
              <a:ext uri="{FF2B5EF4-FFF2-40B4-BE49-F238E27FC236}">
                <a16:creationId xmlns:a16="http://schemas.microsoft.com/office/drawing/2014/main" id="{260D4411-9DE4-3ADD-C15A-33A530D49D16}"/>
              </a:ext>
            </a:extLst>
          </p:cNvPr>
          <p:cNvCxnSpPr>
            <a:cxnSpLocks/>
          </p:cNvCxnSpPr>
          <p:nvPr/>
        </p:nvCxnSpPr>
        <p:spPr>
          <a:xfrm rot="7200000">
            <a:off x="4242873" y="2273717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8" name="直線コネクタ 127">
            <a:extLst>
              <a:ext uri="{FF2B5EF4-FFF2-40B4-BE49-F238E27FC236}">
                <a16:creationId xmlns:a16="http://schemas.microsoft.com/office/drawing/2014/main" id="{BFFF98AD-960E-12F5-AEE7-81D15D36A258}"/>
              </a:ext>
            </a:extLst>
          </p:cNvPr>
          <p:cNvCxnSpPr>
            <a:cxnSpLocks/>
          </p:cNvCxnSpPr>
          <p:nvPr/>
        </p:nvCxnSpPr>
        <p:spPr>
          <a:xfrm rot="7200000" flipH="1">
            <a:off x="7818187" y="4638716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9" name="直線コネクタ 128">
            <a:extLst>
              <a:ext uri="{FF2B5EF4-FFF2-40B4-BE49-F238E27FC236}">
                <a16:creationId xmlns:a16="http://schemas.microsoft.com/office/drawing/2014/main" id="{F7E41CA8-CD21-EB7C-4E2B-09A42D62EFE2}"/>
              </a:ext>
            </a:extLst>
          </p:cNvPr>
          <p:cNvCxnSpPr>
            <a:cxnSpLocks/>
          </p:cNvCxnSpPr>
          <p:nvPr/>
        </p:nvCxnSpPr>
        <p:spPr>
          <a:xfrm rot="7200000" flipH="1">
            <a:off x="4318839" y="2108280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6" name="直線コネクタ 125">
            <a:extLst>
              <a:ext uri="{FF2B5EF4-FFF2-40B4-BE49-F238E27FC236}">
                <a16:creationId xmlns:a16="http://schemas.microsoft.com/office/drawing/2014/main" id="{6E0439F6-3D02-AD19-9D83-4B976A8BAE52}"/>
              </a:ext>
            </a:extLst>
          </p:cNvPr>
          <p:cNvCxnSpPr>
            <a:cxnSpLocks/>
          </p:cNvCxnSpPr>
          <p:nvPr/>
        </p:nvCxnSpPr>
        <p:spPr>
          <a:xfrm rot="7560000" flipH="1">
            <a:off x="7676522" y="4813446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7" name="直線コネクタ 126">
            <a:extLst>
              <a:ext uri="{FF2B5EF4-FFF2-40B4-BE49-F238E27FC236}">
                <a16:creationId xmlns:a16="http://schemas.microsoft.com/office/drawing/2014/main" id="{1EDD15C2-525A-4AF1-88FE-994A0C40C559}"/>
              </a:ext>
            </a:extLst>
          </p:cNvPr>
          <p:cNvCxnSpPr>
            <a:cxnSpLocks/>
          </p:cNvCxnSpPr>
          <p:nvPr/>
        </p:nvCxnSpPr>
        <p:spPr>
          <a:xfrm rot="7560000" flipH="1">
            <a:off x="4462210" y="1931018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4" name="直線コネクタ 123">
            <a:extLst>
              <a:ext uri="{FF2B5EF4-FFF2-40B4-BE49-F238E27FC236}">
                <a16:creationId xmlns:a16="http://schemas.microsoft.com/office/drawing/2014/main" id="{BA861B52-5094-B8C6-4772-3A1A23ACE0BA}"/>
              </a:ext>
            </a:extLst>
          </p:cNvPr>
          <p:cNvCxnSpPr>
            <a:cxnSpLocks/>
          </p:cNvCxnSpPr>
          <p:nvPr/>
        </p:nvCxnSpPr>
        <p:spPr>
          <a:xfrm rot="7920000" flipH="1">
            <a:off x="7515007" y="4976322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5" name="直線コネクタ 124">
            <a:extLst>
              <a:ext uri="{FF2B5EF4-FFF2-40B4-BE49-F238E27FC236}">
                <a16:creationId xmlns:a16="http://schemas.microsoft.com/office/drawing/2014/main" id="{23197AB5-79BC-BE11-B48E-85048E6C90DB}"/>
              </a:ext>
            </a:extLst>
          </p:cNvPr>
          <p:cNvCxnSpPr>
            <a:cxnSpLocks/>
          </p:cNvCxnSpPr>
          <p:nvPr/>
        </p:nvCxnSpPr>
        <p:spPr>
          <a:xfrm rot="7920000" flipH="1">
            <a:off x="4620964" y="1773626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2" name="直線コネクタ 121">
            <a:extLst>
              <a:ext uri="{FF2B5EF4-FFF2-40B4-BE49-F238E27FC236}">
                <a16:creationId xmlns:a16="http://schemas.microsoft.com/office/drawing/2014/main" id="{1A9BCD95-AFC1-D04D-5522-3BDAE6D371DA}"/>
              </a:ext>
            </a:extLst>
          </p:cNvPr>
          <p:cNvCxnSpPr>
            <a:cxnSpLocks/>
          </p:cNvCxnSpPr>
          <p:nvPr/>
        </p:nvCxnSpPr>
        <p:spPr>
          <a:xfrm rot="8280000" flipH="1">
            <a:off x="7339688" y="5118157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3" name="直線コネクタ 122">
            <a:extLst>
              <a:ext uri="{FF2B5EF4-FFF2-40B4-BE49-F238E27FC236}">
                <a16:creationId xmlns:a16="http://schemas.microsoft.com/office/drawing/2014/main" id="{ECC5FEDA-7A6D-64DF-31BD-6FFD92334BB5}"/>
              </a:ext>
            </a:extLst>
          </p:cNvPr>
          <p:cNvCxnSpPr>
            <a:cxnSpLocks/>
          </p:cNvCxnSpPr>
          <p:nvPr/>
        </p:nvCxnSpPr>
        <p:spPr>
          <a:xfrm rot="8280000" flipH="1">
            <a:off x="4797635" y="1630425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5" name="直線コネクタ 114">
            <a:extLst>
              <a:ext uri="{FF2B5EF4-FFF2-40B4-BE49-F238E27FC236}">
                <a16:creationId xmlns:a16="http://schemas.microsoft.com/office/drawing/2014/main" id="{255FEB59-9D72-25DE-4E5C-613098E8E739}"/>
              </a:ext>
            </a:extLst>
          </p:cNvPr>
          <p:cNvCxnSpPr>
            <a:cxnSpLocks/>
          </p:cNvCxnSpPr>
          <p:nvPr/>
        </p:nvCxnSpPr>
        <p:spPr>
          <a:xfrm rot="9000000">
            <a:off x="7139745" y="5170843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6" name="直線コネクタ 115">
            <a:extLst>
              <a:ext uri="{FF2B5EF4-FFF2-40B4-BE49-F238E27FC236}">
                <a16:creationId xmlns:a16="http://schemas.microsoft.com/office/drawing/2014/main" id="{15893CA9-FC18-2F5A-22D1-1E65F2F855B1}"/>
              </a:ext>
            </a:extLst>
          </p:cNvPr>
          <p:cNvCxnSpPr>
            <a:cxnSpLocks/>
          </p:cNvCxnSpPr>
          <p:nvPr/>
        </p:nvCxnSpPr>
        <p:spPr>
          <a:xfrm rot="9000000">
            <a:off x="5019289" y="1498103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3" name="直線コネクタ 112">
            <a:extLst>
              <a:ext uri="{FF2B5EF4-FFF2-40B4-BE49-F238E27FC236}">
                <a16:creationId xmlns:a16="http://schemas.microsoft.com/office/drawing/2014/main" id="{4F8A067F-E87D-4200-EBA8-7FD8E15C3640}"/>
              </a:ext>
            </a:extLst>
          </p:cNvPr>
          <p:cNvCxnSpPr>
            <a:cxnSpLocks/>
          </p:cNvCxnSpPr>
          <p:nvPr/>
        </p:nvCxnSpPr>
        <p:spPr>
          <a:xfrm rot="9000000" flipH="1">
            <a:off x="6950729" y="5341920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4" name="直線コネクタ 113">
            <a:extLst>
              <a:ext uri="{FF2B5EF4-FFF2-40B4-BE49-F238E27FC236}">
                <a16:creationId xmlns:a16="http://schemas.microsoft.com/office/drawing/2014/main" id="{0886B5E1-D9C4-1F8B-FC23-F8505C8F279D}"/>
              </a:ext>
            </a:extLst>
          </p:cNvPr>
          <p:cNvCxnSpPr>
            <a:cxnSpLocks/>
          </p:cNvCxnSpPr>
          <p:nvPr/>
        </p:nvCxnSpPr>
        <p:spPr>
          <a:xfrm rot="9000000" flipH="1">
            <a:off x="5192096" y="1401880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1" name="直線コネクタ 110">
            <a:extLst>
              <a:ext uri="{FF2B5EF4-FFF2-40B4-BE49-F238E27FC236}">
                <a16:creationId xmlns:a16="http://schemas.microsoft.com/office/drawing/2014/main" id="{0E474E1E-0C0D-8155-AE44-D049C8B0482A}"/>
              </a:ext>
            </a:extLst>
          </p:cNvPr>
          <p:cNvCxnSpPr>
            <a:cxnSpLocks/>
          </p:cNvCxnSpPr>
          <p:nvPr/>
        </p:nvCxnSpPr>
        <p:spPr>
          <a:xfrm rot="9360000" flipH="1">
            <a:off x="6740679" y="5422408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2" name="直線コネクタ 111">
            <a:extLst>
              <a:ext uri="{FF2B5EF4-FFF2-40B4-BE49-F238E27FC236}">
                <a16:creationId xmlns:a16="http://schemas.microsoft.com/office/drawing/2014/main" id="{D71EA798-5E3A-6C5C-1534-C8DFBA6DBFDC}"/>
              </a:ext>
            </a:extLst>
          </p:cNvPr>
          <p:cNvCxnSpPr>
            <a:cxnSpLocks/>
          </p:cNvCxnSpPr>
          <p:nvPr/>
        </p:nvCxnSpPr>
        <p:spPr>
          <a:xfrm rot="9360000" flipH="1">
            <a:off x="5404890" y="1320053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9" name="直線コネクタ 108">
            <a:extLst>
              <a:ext uri="{FF2B5EF4-FFF2-40B4-BE49-F238E27FC236}">
                <a16:creationId xmlns:a16="http://schemas.microsoft.com/office/drawing/2014/main" id="{192A7DF8-285D-A3F5-CE3A-FB182FD1F38F}"/>
              </a:ext>
            </a:extLst>
          </p:cNvPr>
          <p:cNvCxnSpPr>
            <a:cxnSpLocks/>
          </p:cNvCxnSpPr>
          <p:nvPr/>
        </p:nvCxnSpPr>
        <p:spPr>
          <a:xfrm rot="9720000" flipH="1">
            <a:off x="6519365" y="5482705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0" name="直線コネクタ 109">
            <a:extLst>
              <a:ext uri="{FF2B5EF4-FFF2-40B4-BE49-F238E27FC236}">
                <a16:creationId xmlns:a16="http://schemas.microsoft.com/office/drawing/2014/main" id="{2ECC8335-57BD-8EF1-B754-3CB588512BE9}"/>
              </a:ext>
            </a:extLst>
          </p:cNvPr>
          <p:cNvCxnSpPr>
            <a:cxnSpLocks/>
          </p:cNvCxnSpPr>
          <p:nvPr/>
        </p:nvCxnSpPr>
        <p:spPr>
          <a:xfrm rot="9720000" flipH="1">
            <a:off x="5621070" y="1263124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7" name="直線コネクタ 106">
            <a:extLst>
              <a:ext uri="{FF2B5EF4-FFF2-40B4-BE49-F238E27FC236}">
                <a16:creationId xmlns:a16="http://schemas.microsoft.com/office/drawing/2014/main" id="{CB12D158-2B91-8D34-0FC6-055E640B6CCD}"/>
              </a:ext>
            </a:extLst>
          </p:cNvPr>
          <p:cNvCxnSpPr>
            <a:cxnSpLocks/>
          </p:cNvCxnSpPr>
          <p:nvPr/>
        </p:nvCxnSpPr>
        <p:spPr>
          <a:xfrm rot="10080000" flipH="1">
            <a:off x="6296616" y="5517878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8" name="直線コネクタ 107">
            <a:extLst>
              <a:ext uri="{FF2B5EF4-FFF2-40B4-BE49-F238E27FC236}">
                <a16:creationId xmlns:a16="http://schemas.microsoft.com/office/drawing/2014/main" id="{F752C7CE-6B8E-BD46-A792-40010962574F}"/>
              </a:ext>
            </a:extLst>
          </p:cNvPr>
          <p:cNvCxnSpPr>
            <a:cxnSpLocks/>
          </p:cNvCxnSpPr>
          <p:nvPr/>
        </p:nvCxnSpPr>
        <p:spPr>
          <a:xfrm rot="10080000" flipH="1">
            <a:off x="5845673" y="1227444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71C049B6-1D72-D971-E0F9-D476E81EB70E}"/>
              </a:ext>
            </a:extLst>
          </p:cNvPr>
          <p:cNvSpPr txBox="1"/>
          <p:nvPr/>
        </p:nvSpPr>
        <p:spPr>
          <a:xfrm>
            <a:off x="521761" y="562662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200" b="1" dirty="0"/>
              <a:t>ベース</a:t>
            </a:r>
            <a:endParaRPr kumimoji="1" lang="ja-JP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322027146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8D168A-C4FC-8247-55AD-0576E5CEF6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時計, 写真, 道路, 座る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B2B0A943-66DD-F70E-B982-16CB73CBD9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6670" y="1142073"/>
            <a:ext cx="4573849" cy="4573849"/>
          </a:xfrm>
          <a:prstGeom prst="rect">
            <a:avLst/>
          </a:prstGeom>
        </p:spPr>
      </p:pic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ABF902FE-E70B-1067-8C24-1A5CE6B0BA1D}"/>
              </a:ext>
            </a:extLst>
          </p:cNvPr>
          <p:cNvSpPr/>
          <p:nvPr/>
        </p:nvSpPr>
        <p:spPr>
          <a:xfrm>
            <a:off x="7031829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chemeClr val="bg1">
                    <a:alpha val="40000"/>
                  </a:schemeClr>
                </a:glow>
              </a:effectLst>
            </a:endParaRPr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3F9A23A8-2FEC-0AED-3728-A4A52194FB63}"/>
              </a:ext>
            </a:extLst>
          </p:cNvPr>
          <p:cNvSpPr/>
          <p:nvPr/>
        </p:nvSpPr>
        <p:spPr>
          <a:xfrm>
            <a:off x="4471455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chemeClr val="bg1">
                    <a:alpha val="40000"/>
                  </a:schemeClr>
                </a:glow>
              </a:effectLst>
            </a:endParaRPr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2F3F0D0F-A549-84B2-5FA5-4A19EC86854D}"/>
              </a:ext>
            </a:extLst>
          </p:cNvPr>
          <p:cNvSpPr/>
          <p:nvPr/>
        </p:nvSpPr>
        <p:spPr>
          <a:xfrm>
            <a:off x="5616444" y="4884767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chemeClr val="bg1">
                    <a:alpha val="40000"/>
                  </a:schemeClr>
                </a:glow>
              </a:effectLst>
            </a:endParaRPr>
          </a:p>
        </p:txBody>
      </p:sp>
      <p:pic>
        <p:nvPicPr>
          <p:cNvPr id="24" name="Picture 2" descr="月 - Wikipedia">
            <a:extLst>
              <a:ext uri="{FF2B5EF4-FFF2-40B4-BE49-F238E27FC236}">
                <a16:creationId xmlns:a16="http://schemas.microsoft.com/office/drawing/2014/main" id="{88B5FCB7-CD69-F644-2230-3A5836ADB5A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6" t="6332" r="4924" b="4889"/>
          <a:stretch>
            <a:fillRect/>
          </a:stretch>
        </p:blipFill>
        <p:spPr bwMode="auto">
          <a:xfrm>
            <a:off x="3796670" y="1142074"/>
            <a:ext cx="4573849" cy="4573848"/>
          </a:xfrm>
          <a:prstGeom prst="ellipse">
            <a:avLst/>
          </a:prstGeom>
          <a:ln>
            <a:noFill/>
          </a:ln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2BF49372-2989-640D-2122-5617605DB6F0}"/>
              </a:ext>
            </a:extLst>
          </p:cNvPr>
          <p:cNvSpPr txBox="1"/>
          <p:nvPr/>
        </p:nvSpPr>
        <p:spPr>
          <a:xfrm>
            <a:off x="5779979" y="2045583"/>
            <a:ext cx="649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Mon</a:t>
            </a:r>
            <a:endParaRPr kumimoji="1" lang="ja-JP" altLang="en-US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DDF577F9-78DA-385E-04AA-74EDF34A048D}"/>
              </a:ext>
            </a:extLst>
          </p:cNvPr>
          <p:cNvSpPr txBox="1"/>
          <p:nvPr/>
        </p:nvSpPr>
        <p:spPr>
          <a:xfrm>
            <a:off x="5919508" y="1696302"/>
            <a:ext cx="3529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/</a:t>
            </a:r>
            <a:endParaRPr kumimoji="1" lang="ja-JP" altLang="en-US" sz="2400" dirty="0">
              <a:solidFill>
                <a:srgbClr val="FF0000"/>
              </a:solidFill>
              <a:effectLst>
                <a:glow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5CD9ABE4-4B6C-AB84-FC2E-391A67709468}"/>
              </a:ext>
            </a:extLst>
          </p:cNvPr>
          <p:cNvSpPr txBox="1"/>
          <p:nvPr/>
        </p:nvSpPr>
        <p:spPr>
          <a:xfrm>
            <a:off x="5789598" y="1311897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5C05DD67-6EE8-7B06-BDCE-4704EDBC949B}"/>
              </a:ext>
            </a:extLst>
          </p:cNvPr>
          <p:cNvSpPr txBox="1"/>
          <p:nvPr/>
        </p:nvSpPr>
        <p:spPr>
          <a:xfrm>
            <a:off x="6810982" y="1590856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A9E15548-D94F-9290-F62F-9D0B06A2B142}"/>
              </a:ext>
            </a:extLst>
          </p:cNvPr>
          <p:cNvSpPr txBox="1"/>
          <p:nvPr/>
        </p:nvSpPr>
        <p:spPr>
          <a:xfrm>
            <a:off x="7498500" y="2230249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1A85672E-A24A-2F27-55D6-0C18D4D4C6E6}"/>
              </a:ext>
            </a:extLst>
          </p:cNvPr>
          <p:cNvSpPr txBox="1"/>
          <p:nvPr/>
        </p:nvSpPr>
        <p:spPr>
          <a:xfrm>
            <a:off x="7760349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3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21848A57-059D-C874-7408-999A40A872E0}"/>
              </a:ext>
            </a:extLst>
          </p:cNvPr>
          <p:cNvSpPr txBox="1"/>
          <p:nvPr/>
        </p:nvSpPr>
        <p:spPr>
          <a:xfrm>
            <a:off x="7498500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4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A92188A7-A4E1-2A43-FB05-A4B845AC01EC}"/>
              </a:ext>
            </a:extLst>
          </p:cNvPr>
          <p:cNvSpPr txBox="1"/>
          <p:nvPr/>
        </p:nvSpPr>
        <p:spPr>
          <a:xfrm>
            <a:off x="6840911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5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5726887F-789E-3BC2-2D8E-9F8CCF73C93D}"/>
              </a:ext>
            </a:extLst>
          </p:cNvPr>
          <p:cNvSpPr txBox="1"/>
          <p:nvPr/>
        </p:nvSpPr>
        <p:spPr>
          <a:xfrm>
            <a:off x="5891332" y="504650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6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D32A4612-9176-76D4-B96B-FAD0851FC9E6}"/>
              </a:ext>
            </a:extLst>
          </p:cNvPr>
          <p:cNvSpPr txBox="1"/>
          <p:nvPr/>
        </p:nvSpPr>
        <p:spPr>
          <a:xfrm>
            <a:off x="4941753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7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B3CFA85A-C960-51DE-D012-D1BE3EEDDFBE}"/>
              </a:ext>
            </a:extLst>
          </p:cNvPr>
          <p:cNvSpPr txBox="1"/>
          <p:nvPr/>
        </p:nvSpPr>
        <p:spPr>
          <a:xfrm>
            <a:off x="4311665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8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99323870-7A20-C0BE-7B96-E729AF9DC1D8}"/>
              </a:ext>
            </a:extLst>
          </p:cNvPr>
          <p:cNvSpPr txBox="1"/>
          <p:nvPr/>
        </p:nvSpPr>
        <p:spPr>
          <a:xfrm>
            <a:off x="4049816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9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3A22213B-507A-463D-CFB7-6279DF4220CE}"/>
              </a:ext>
            </a:extLst>
          </p:cNvPr>
          <p:cNvSpPr txBox="1"/>
          <p:nvPr/>
        </p:nvSpPr>
        <p:spPr>
          <a:xfrm>
            <a:off x="4311665" y="2230249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10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D27D6FA9-F64D-3721-1891-F0892919CFB5}"/>
              </a:ext>
            </a:extLst>
          </p:cNvPr>
          <p:cNvSpPr txBox="1"/>
          <p:nvPr/>
        </p:nvSpPr>
        <p:spPr>
          <a:xfrm>
            <a:off x="4845108" y="1590856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F01D4694-2A73-89A4-F0A6-1C5FBEA8544C}"/>
              </a:ext>
            </a:extLst>
          </p:cNvPr>
          <p:cNvSpPr txBox="1"/>
          <p:nvPr/>
        </p:nvSpPr>
        <p:spPr>
          <a:xfrm>
            <a:off x="4737584" y="4083749"/>
            <a:ext cx="6254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STEP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1344E5CE-48F4-F564-D741-A4FF348C42E3}"/>
              </a:ext>
            </a:extLst>
          </p:cNvPr>
          <p:cNvSpPr txBox="1"/>
          <p:nvPr/>
        </p:nvSpPr>
        <p:spPr>
          <a:xfrm>
            <a:off x="6831328" y="4083750"/>
            <a:ext cx="5581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BPM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3CC3318E-E9DE-B7EC-DF2B-45F501F975AB}"/>
              </a:ext>
            </a:extLst>
          </p:cNvPr>
          <p:cNvSpPr txBox="1"/>
          <p:nvPr/>
        </p:nvSpPr>
        <p:spPr>
          <a:xfrm>
            <a:off x="5589232" y="4605815"/>
            <a:ext cx="9989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chemeClr val="bg1">
                      <a:alpha val="3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BATTERY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chemeClr val="bg1">
                    <a:alpha val="3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5" name="楕円 24">
            <a:extLst>
              <a:ext uri="{FF2B5EF4-FFF2-40B4-BE49-F238E27FC236}">
                <a16:creationId xmlns:a16="http://schemas.microsoft.com/office/drawing/2014/main" id="{FA0EB86F-090B-25A4-2DF6-B958E07A39FF}"/>
              </a:ext>
            </a:extLst>
          </p:cNvPr>
          <p:cNvSpPr/>
          <p:nvPr/>
        </p:nvSpPr>
        <p:spPr>
          <a:xfrm>
            <a:off x="3871505" y="1216909"/>
            <a:ext cx="4424182" cy="4424180"/>
          </a:xfrm>
          <a:prstGeom prst="ellipse">
            <a:avLst/>
          </a:prstGeom>
          <a:noFill/>
          <a:ln w="0">
            <a:solidFill>
              <a:schemeClr val="bg1">
                <a:alpha val="51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683916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C404E2-C6DD-EEE9-7FA3-14B5BA8478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568427F2-CEEA-16D1-0EC7-97DCD245593D}"/>
              </a:ext>
            </a:extLst>
          </p:cNvPr>
          <p:cNvSpPr/>
          <p:nvPr/>
        </p:nvSpPr>
        <p:spPr>
          <a:xfrm>
            <a:off x="116114" y="130629"/>
            <a:ext cx="11264900" cy="6302828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31" name="直線コネクタ 30">
            <a:extLst>
              <a:ext uri="{FF2B5EF4-FFF2-40B4-BE49-F238E27FC236}">
                <a16:creationId xmlns:a16="http://schemas.microsoft.com/office/drawing/2014/main" id="{B471889E-A0AA-84D9-2B1E-414A04F01B87}"/>
              </a:ext>
            </a:extLst>
          </p:cNvPr>
          <p:cNvCxnSpPr>
            <a:cxnSpLocks/>
          </p:cNvCxnSpPr>
          <p:nvPr/>
        </p:nvCxnSpPr>
        <p:spPr>
          <a:xfrm>
            <a:off x="6083595" y="1214438"/>
            <a:ext cx="0" cy="190500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2" name="直線コネクタ 31">
            <a:extLst>
              <a:ext uri="{FF2B5EF4-FFF2-40B4-BE49-F238E27FC236}">
                <a16:creationId xmlns:a16="http://schemas.microsoft.com/office/drawing/2014/main" id="{4E38B019-590F-788D-F93E-EECB57ED6065}"/>
              </a:ext>
            </a:extLst>
          </p:cNvPr>
          <p:cNvCxnSpPr>
            <a:cxnSpLocks/>
          </p:cNvCxnSpPr>
          <p:nvPr/>
        </p:nvCxnSpPr>
        <p:spPr>
          <a:xfrm>
            <a:off x="6083595" y="5455352"/>
            <a:ext cx="0" cy="190500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3" name="直線コネクタ 32">
            <a:extLst>
              <a:ext uri="{FF2B5EF4-FFF2-40B4-BE49-F238E27FC236}">
                <a16:creationId xmlns:a16="http://schemas.microsoft.com/office/drawing/2014/main" id="{E3BF2A13-9985-7EE0-F468-2AAAF8B019EF}"/>
              </a:ext>
            </a:extLst>
          </p:cNvPr>
          <p:cNvCxnSpPr>
            <a:cxnSpLocks/>
          </p:cNvCxnSpPr>
          <p:nvPr/>
        </p:nvCxnSpPr>
        <p:spPr>
          <a:xfrm flipH="1">
            <a:off x="6302933" y="1226577"/>
            <a:ext cx="12266" cy="11670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4" name="直線コネクタ 33">
            <a:extLst>
              <a:ext uri="{FF2B5EF4-FFF2-40B4-BE49-F238E27FC236}">
                <a16:creationId xmlns:a16="http://schemas.microsoft.com/office/drawing/2014/main" id="{F7C6FFF1-0433-AA80-0AA4-A3F8486A7CE7}"/>
              </a:ext>
            </a:extLst>
          </p:cNvPr>
          <p:cNvCxnSpPr>
            <a:cxnSpLocks/>
          </p:cNvCxnSpPr>
          <p:nvPr/>
        </p:nvCxnSpPr>
        <p:spPr>
          <a:xfrm flipH="1">
            <a:off x="5851991" y="5542970"/>
            <a:ext cx="9537" cy="9074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5" name="直線コネクタ 34">
            <a:extLst>
              <a:ext uri="{FF2B5EF4-FFF2-40B4-BE49-F238E27FC236}">
                <a16:creationId xmlns:a16="http://schemas.microsoft.com/office/drawing/2014/main" id="{758A85EF-8E82-F65C-B0FB-34D4966532C3}"/>
              </a:ext>
            </a:extLst>
          </p:cNvPr>
          <p:cNvCxnSpPr>
            <a:cxnSpLocks/>
          </p:cNvCxnSpPr>
          <p:nvPr/>
        </p:nvCxnSpPr>
        <p:spPr>
          <a:xfrm rot="360000" flipH="1">
            <a:off x="6525086" y="1261897"/>
            <a:ext cx="12266" cy="11670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6" name="直線コネクタ 35">
            <a:extLst>
              <a:ext uri="{FF2B5EF4-FFF2-40B4-BE49-F238E27FC236}">
                <a16:creationId xmlns:a16="http://schemas.microsoft.com/office/drawing/2014/main" id="{F4694B78-B4B5-539B-955C-932F819706AB}"/>
              </a:ext>
            </a:extLst>
          </p:cNvPr>
          <p:cNvCxnSpPr>
            <a:cxnSpLocks/>
          </p:cNvCxnSpPr>
          <p:nvPr/>
        </p:nvCxnSpPr>
        <p:spPr>
          <a:xfrm rot="360000" flipH="1">
            <a:off x="5626792" y="5507437"/>
            <a:ext cx="9537" cy="9074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7" name="直線コネクタ 36">
            <a:extLst>
              <a:ext uri="{FF2B5EF4-FFF2-40B4-BE49-F238E27FC236}">
                <a16:creationId xmlns:a16="http://schemas.microsoft.com/office/drawing/2014/main" id="{6873AC6F-1241-78F5-CDD3-D3E19E0F54B5}"/>
              </a:ext>
            </a:extLst>
          </p:cNvPr>
          <p:cNvCxnSpPr>
            <a:cxnSpLocks/>
          </p:cNvCxnSpPr>
          <p:nvPr/>
        </p:nvCxnSpPr>
        <p:spPr>
          <a:xfrm rot="720000" flipH="1">
            <a:off x="6746898" y="1320334"/>
            <a:ext cx="12266" cy="11670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8" name="直線コネクタ 37">
            <a:extLst>
              <a:ext uri="{FF2B5EF4-FFF2-40B4-BE49-F238E27FC236}">
                <a16:creationId xmlns:a16="http://schemas.microsoft.com/office/drawing/2014/main" id="{672BE078-C492-D137-CAF7-F75B5307BC36}"/>
              </a:ext>
            </a:extLst>
          </p:cNvPr>
          <p:cNvCxnSpPr>
            <a:cxnSpLocks/>
          </p:cNvCxnSpPr>
          <p:nvPr/>
        </p:nvCxnSpPr>
        <p:spPr>
          <a:xfrm rot="720000" flipH="1">
            <a:off x="5411110" y="5448648"/>
            <a:ext cx="9537" cy="9074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9" name="直線コネクタ 38">
            <a:extLst>
              <a:ext uri="{FF2B5EF4-FFF2-40B4-BE49-F238E27FC236}">
                <a16:creationId xmlns:a16="http://schemas.microsoft.com/office/drawing/2014/main" id="{923BC258-96EB-4D2A-A8C5-90F960F5C6F2}"/>
              </a:ext>
            </a:extLst>
          </p:cNvPr>
          <p:cNvCxnSpPr>
            <a:cxnSpLocks/>
          </p:cNvCxnSpPr>
          <p:nvPr/>
        </p:nvCxnSpPr>
        <p:spPr>
          <a:xfrm rot="1080000" flipH="1">
            <a:off x="6957391" y="1401247"/>
            <a:ext cx="12266" cy="11670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0" name="直線コネクタ 39">
            <a:extLst>
              <a:ext uri="{FF2B5EF4-FFF2-40B4-BE49-F238E27FC236}">
                <a16:creationId xmlns:a16="http://schemas.microsoft.com/office/drawing/2014/main" id="{1C7C8333-89BB-3313-F648-289178D5D23E}"/>
              </a:ext>
            </a:extLst>
          </p:cNvPr>
          <p:cNvCxnSpPr>
            <a:cxnSpLocks/>
          </p:cNvCxnSpPr>
          <p:nvPr/>
        </p:nvCxnSpPr>
        <p:spPr>
          <a:xfrm rot="1080000" flipH="1">
            <a:off x="5198759" y="5367247"/>
            <a:ext cx="9537" cy="9074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1" name="直線コネクタ 40">
            <a:extLst>
              <a:ext uri="{FF2B5EF4-FFF2-40B4-BE49-F238E27FC236}">
                <a16:creationId xmlns:a16="http://schemas.microsoft.com/office/drawing/2014/main" id="{4075FEDA-F7FA-3178-1123-23FBB6E942ED}"/>
              </a:ext>
            </a:extLst>
          </p:cNvPr>
          <p:cNvCxnSpPr>
            <a:cxnSpLocks/>
          </p:cNvCxnSpPr>
          <p:nvPr/>
        </p:nvCxnSpPr>
        <p:spPr>
          <a:xfrm rot="1800000">
            <a:off x="7144144" y="1498023"/>
            <a:ext cx="0" cy="190500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2" name="直線コネクタ 41">
            <a:extLst>
              <a:ext uri="{FF2B5EF4-FFF2-40B4-BE49-F238E27FC236}">
                <a16:creationId xmlns:a16="http://schemas.microsoft.com/office/drawing/2014/main" id="{1B4C1E4C-9CBF-FFB2-C9A5-16D3598DA629}"/>
              </a:ext>
            </a:extLst>
          </p:cNvPr>
          <p:cNvCxnSpPr>
            <a:cxnSpLocks/>
          </p:cNvCxnSpPr>
          <p:nvPr/>
        </p:nvCxnSpPr>
        <p:spPr>
          <a:xfrm rot="1800000">
            <a:off x="5023687" y="5170763"/>
            <a:ext cx="0" cy="190500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3" name="直線コネクタ 42">
            <a:extLst>
              <a:ext uri="{FF2B5EF4-FFF2-40B4-BE49-F238E27FC236}">
                <a16:creationId xmlns:a16="http://schemas.microsoft.com/office/drawing/2014/main" id="{48AAEA40-57D7-2D87-6B18-2BECD3444538}"/>
              </a:ext>
            </a:extLst>
          </p:cNvPr>
          <p:cNvCxnSpPr>
            <a:cxnSpLocks/>
          </p:cNvCxnSpPr>
          <p:nvPr/>
        </p:nvCxnSpPr>
        <p:spPr>
          <a:xfrm rot="1800000" flipH="1">
            <a:off x="7345654" y="1626215"/>
            <a:ext cx="12266" cy="11670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4" name="直線コネクタ 43">
            <a:extLst>
              <a:ext uri="{FF2B5EF4-FFF2-40B4-BE49-F238E27FC236}">
                <a16:creationId xmlns:a16="http://schemas.microsoft.com/office/drawing/2014/main" id="{9D08D472-B9B9-5763-6946-BA8661569044}"/>
              </a:ext>
            </a:extLst>
          </p:cNvPr>
          <p:cNvCxnSpPr>
            <a:cxnSpLocks/>
          </p:cNvCxnSpPr>
          <p:nvPr/>
        </p:nvCxnSpPr>
        <p:spPr>
          <a:xfrm rot="1800000" flipH="1">
            <a:off x="4803602" y="5139907"/>
            <a:ext cx="9537" cy="9074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5" name="直線コネクタ 44">
            <a:extLst>
              <a:ext uri="{FF2B5EF4-FFF2-40B4-BE49-F238E27FC236}">
                <a16:creationId xmlns:a16="http://schemas.microsoft.com/office/drawing/2014/main" id="{5F66626E-6AFE-0D18-BD39-0FCA238F0439}"/>
              </a:ext>
            </a:extLst>
          </p:cNvPr>
          <p:cNvCxnSpPr>
            <a:cxnSpLocks/>
          </p:cNvCxnSpPr>
          <p:nvPr/>
        </p:nvCxnSpPr>
        <p:spPr>
          <a:xfrm rot="2160000" flipH="1">
            <a:off x="7520383" y="1767879"/>
            <a:ext cx="12266" cy="11670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6" name="直線コネクタ 45">
            <a:extLst>
              <a:ext uri="{FF2B5EF4-FFF2-40B4-BE49-F238E27FC236}">
                <a16:creationId xmlns:a16="http://schemas.microsoft.com/office/drawing/2014/main" id="{1F175756-0093-7F66-5A1F-6C566140C93C}"/>
              </a:ext>
            </a:extLst>
          </p:cNvPr>
          <p:cNvCxnSpPr>
            <a:cxnSpLocks/>
          </p:cNvCxnSpPr>
          <p:nvPr/>
        </p:nvCxnSpPr>
        <p:spPr>
          <a:xfrm rot="2160000" flipH="1">
            <a:off x="4626341" y="4996535"/>
            <a:ext cx="9537" cy="9074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7" name="直線コネクタ 46">
            <a:extLst>
              <a:ext uri="{FF2B5EF4-FFF2-40B4-BE49-F238E27FC236}">
                <a16:creationId xmlns:a16="http://schemas.microsoft.com/office/drawing/2014/main" id="{F1F41293-1818-0193-2088-0188931F1245}"/>
              </a:ext>
            </a:extLst>
          </p:cNvPr>
          <p:cNvCxnSpPr>
            <a:cxnSpLocks/>
          </p:cNvCxnSpPr>
          <p:nvPr/>
        </p:nvCxnSpPr>
        <p:spPr>
          <a:xfrm rot="2520000" flipH="1">
            <a:off x="7683260" y="1929393"/>
            <a:ext cx="12266" cy="11670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8" name="直線コネクタ 47">
            <a:extLst>
              <a:ext uri="{FF2B5EF4-FFF2-40B4-BE49-F238E27FC236}">
                <a16:creationId xmlns:a16="http://schemas.microsoft.com/office/drawing/2014/main" id="{73076929-8052-33D5-F81C-ABC77EE3FC1A}"/>
              </a:ext>
            </a:extLst>
          </p:cNvPr>
          <p:cNvCxnSpPr>
            <a:cxnSpLocks/>
          </p:cNvCxnSpPr>
          <p:nvPr/>
        </p:nvCxnSpPr>
        <p:spPr>
          <a:xfrm rot="2520000" flipH="1">
            <a:off x="4468949" y="4837781"/>
            <a:ext cx="9537" cy="9074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9" name="直線コネクタ 48">
            <a:extLst>
              <a:ext uri="{FF2B5EF4-FFF2-40B4-BE49-F238E27FC236}">
                <a16:creationId xmlns:a16="http://schemas.microsoft.com/office/drawing/2014/main" id="{8083CF9C-CCB6-F625-80EC-27C964644EF5}"/>
              </a:ext>
            </a:extLst>
          </p:cNvPr>
          <p:cNvCxnSpPr>
            <a:cxnSpLocks/>
          </p:cNvCxnSpPr>
          <p:nvPr/>
        </p:nvCxnSpPr>
        <p:spPr>
          <a:xfrm rot="2880000" flipH="1">
            <a:off x="7825096" y="2104713"/>
            <a:ext cx="12266" cy="11670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0" name="直線コネクタ 49">
            <a:extLst>
              <a:ext uri="{FF2B5EF4-FFF2-40B4-BE49-F238E27FC236}">
                <a16:creationId xmlns:a16="http://schemas.microsoft.com/office/drawing/2014/main" id="{A1B5C68C-1464-4654-1360-EF4916A954A6}"/>
              </a:ext>
            </a:extLst>
          </p:cNvPr>
          <p:cNvCxnSpPr>
            <a:cxnSpLocks/>
          </p:cNvCxnSpPr>
          <p:nvPr/>
        </p:nvCxnSpPr>
        <p:spPr>
          <a:xfrm rot="2880000" flipH="1">
            <a:off x="4325748" y="4661109"/>
            <a:ext cx="9537" cy="9074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1" name="直線コネクタ 50">
            <a:extLst>
              <a:ext uri="{FF2B5EF4-FFF2-40B4-BE49-F238E27FC236}">
                <a16:creationId xmlns:a16="http://schemas.microsoft.com/office/drawing/2014/main" id="{26B02964-A540-066E-F664-921B0DFA828C}"/>
              </a:ext>
            </a:extLst>
          </p:cNvPr>
          <p:cNvCxnSpPr>
            <a:cxnSpLocks/>
          </p:cNvCxnSpPr>
          <p:nvPr/>
        </p:nvCxnSpPr>
        <p:spPr>
          <a:xfrm rot="3600000">
            <a:off x="7919240" y="2273716"/>
            <a:ext cx="0" cy="190500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2" name="直線コネクタ 51">
            <a:extLst>
              <a:ext uri="{FF2B5EF4-FFF2-40B4-BE49-F238E27FC236}">
                <a16:creationId xmlns:a16="http://schemas.microsoft.com/office/drawing/2014/main" id="{2E2D5A6E-3A7B-7270-98E3-A0161530A082}"/>
              </a:ext>
            </a:extLst>
          </p:cNvPr>
          <p:cNvCxnSpPr>
            <a:cxnSpLocks/>
          </p:cNvCxnSpPr>
          <p:nvPr/>
        </p:nvCxnSpPr>
        <p:spPr>
          <a:xfrm rot="3600000">
            <a:off x="4246500" y="4394174"/>
            <a:ext cx="0" cy="190500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3" name="直線コネクタ 52">
            <a:extLst>
              <a:ext uri="{FF2B5EF4-FFF2-40B4-BE49-F238E27FC236}">
                <a16:creationId xmlns:a16="http://schemas.microsoft.com/office/drawing/2014/main" id="{B002CDB9-8893-0021-2A0A-D42E5F1C5AB1}"/>
              </a:ext>
            </a:extLst>
          </p:cNvPr>
          <p:cNvCxnSpPr>
            <a:cxnSpLocks/>
          </p:cNvCxnSpPr>
          <p:nvPr/>
        </p:nvCxnSpPr>
        <p:spPr>
          <a:xfrm rot="3600000" flipH="1">
            <a:off x="8047285" y="2493499"/>
            <a:ext cx="12266" cy="11670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4" name="直線コネクタ 53">
            <a:extLst>
              <a:ext uri="{FF2B5EF4-FFF2-40B4-BE49-F238E27FC236}">
                <a16:creationId xmlns:a16="http://schemas.microsoft.com/office/drawing/2014/main" id="{E3BEB9DD-F437-C58A-D698-07719894DB35}"/>
              </a:ext>
            </a:extLst>
          </p:cNvPr>
          <p:cNvCxnSpPr>
            <a:cxnSpLocks/>
          </p:cNvCxnSpPr>
          <p:nvPr/>
        </p:nvCxnSpPr>
        <p:spPr>
          <a:xfrm rot="3600000" flipH="1">
            <a:off x="4095630" y="4266477"/>
            <a:ext cx="9537" cy="9074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5" name="直線コネクタ 54">
            <a:extLst>
              <a:ext uri="{FF2B5EF4-FFF2-40B4-BE49-F238E27FC236}">
                <a16:creationId xmlns:a16="http://schemas.microsoft.com/office/drawing/2014/main" id="{0177B509-6F18-A1B5-BF05-84B1EA5BB960}"/>
              </a:ext>
            </a:extLst>
          </p:cNvPr>
          <p:cNvCxnSpPr>
            <a:cxnSpLocks/>
          </p:cNvCxnSpPr>
          <p:nvPr/>
        </p:nvCxnSpPr>
        <p:spPr>
          <a:xfrm rot="3960000" flipH="1">
            <a:off x="8127773" y="2703549"/>
            <a:ext cx="12266" cy="11670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6" name="直線コネクタ 55">
            <a:extLst>
              <a:ext uri="{FF2B5EF4-FFF2-40B4-BE49-F238E27FC236}">
                <a16:creationId xmlns:a16="http://schemas.microsoft.com/office/drawing/2014/main" id="{B47A345C-8C40-8578-56C7-2AAAA29F2A59}"/>
              </a:ext>
            </a:extLst>
          </p:cNvPr>
          <p:cNvCxnSpPr>
            <a:cxnSpLocks/>
          </p:cNvCxnSpPr>
          <p:nvPr/>
        </p:nvCxnSpPr>
        <p:spPr>
          <a:xfrm rot="3960000" flipH="1">
            <a:off x="4013803" y="4053682"/>
            <a:ext cx="9537" cy="9074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7" name="直線コネクタ 56">
            <a:extLst>
              <a:ext uri="{FF2B5EF4-FFF2-40B4-BE49-F238E27FC236}">
                <a16:creationId xmlns:a16="http://schemas.microsoft.com/office/drawing/2014/main" id="{3D750091-38EF-615A-5A68-5B276032C575}"/>
              </a:ext>
            </a:extLst>
          </p:cNvPr>
          <p:cNvCxnSpPr>
            <a:cxnSpLocks/>
          </p:cNvCxnSpPr>
          <p:nvPr/>
        </p:nvCxnSpPr>
        <p:spPr>
          <a:xfrm rot="4320000" flipH="1">
            <a:off x="8188071" y="2924863"/>
            <a:ext cx="12266" cy="11670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8" name="直線コネクタ 57">
            <a:extLst>
              <a:ext uri="{FF2B5EF4-FFF2-40B4-BE49-F238E27FC236}">
                <a16:creationId xmlns:a16="http://schemas.microsoft.com/office/drawing/2014/main" id="{BE2D3F5F-056C-4B0D-2007-D469D964D737}"/>
              </a:ext>
            </a:extLst>
          </p:cNvPr>
          <p:cNvCxnSpPr>
            <a:cxnSpLocks/>
          </p:cNvCxnSpPr>
          <p:nvPr/>
        </p:nvCxnSpPr>
        <p:spPr>
          <a:xfrm rot="4320000" flipH="1">
            <a:off x="3956875" y="3837501"/>
            <a:ext cx="9537" cy="9074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9" name="直線コネクタ 58">
            <a:extLst>
              <a:ext uri="{FF2B5EF4-FFF2-40B4-BE49-F238E27FC236}">
                <a16:creationId xmlns:a16="http://schemas.microsoft.com/office/drawing/2014/main" id="{705C9B2C-8FCD-B6C9-F9CB-3032937B3A84}"/>
              </a:ext>
            </a:extLst>
          </p:cNvPr>
          <p:cNvCxnSpPr>
            <a:cxnSpLocks/>
          </p:cNvCxnSpPr>
          <p:nvPr/>
        </p:nvCxnSpPr>
        <p:spPr>
          <a:xfrm rot="4680000" flipH="1">
            <a:off x="8223245" y="3147611"/>
            <a:ext cx="12266" cy="11670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0" name="直線コネクタ 59">
            <a:extLst>
              <a:ext uri="{FF2B5EF4-FFF2-40B4-BE49-F238E27FC236}">
                <a16:creationId xmlns:a16="http://schemas.microsoft.com/office/drawing/2014/main" id="{719B8302-087D-F327-1B3D-458DF13478DC}"/>
              </a:ext>
            </a:extLst>
          </p:cNvPr>
          <p:cNvCxnSpPr>
            <a:cxnSpLocks/>
          </p:cNvCxnSpPr>
          <p:nvPr/>
        </p:nvCxnSpPr>
        <p:spPr>
          <a:xfrm rot="4680000" flipH="1">
            <a:off x="3921195" y="3612898"/>
            <a:ext cx="9537" cy="9074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1" name="直線コネクタ 60">
            <a:extLst>
              <a:ext uri="{FF2B5EF4-FFF2-40B4-BE49-F238E27FC236}">
                <a16:creationId xmlns:a16="http://schemas.microsoft.com/office/drawing/2014/main" id="{7E275E8D-7E48-7093-8401-0FE22C11540C}"/>
              </a:ext>
            </a:extLst>
          </p:cNvPr>
          <p:cNvCxnSpPr>
            <a:cxnSpLocks/>
          </p:cNvCxnSpPr>
          <p:nvPr/>
        </p:nvCxnSpPr>
        <p:spPr>
          <a:xfrm rot="5400000">
            <a:off x="8203923" y="3333971"/>
            <a:ext cx="0" cy="190500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2" name="直線コネクタ 61">
            <a:extLst>
              <a:ext uri="{FF2B5EF4-FFF2-40B4-BE49-F238E27FC236}">
                <a16:creationId xmlns:a16="http://schemas.microsoft.com/office/drawing/2014/main" id="{21BCCAF8-68D5-4964-ED4B-720071F31AE4}"/>
              </a:ext>
            </a:extLst>
          </p:cNvPr>
          <p:cNvCxnSpPr>
            <a:cxnSpLocks/>
          </p:cNvCxnSpPr>
          <p:nvPr/>
        </p:nvCxnSpPr>
        <p:spPr>
          <a:xfrm rot="5400000">
            <a:off x="3963009" y="3333971"/>
            <a:ext cx="0" cy="190500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3" name="直線コネクタ 62">
            <a:extLst>
              <a:ext uri="{FF2B5EF4-FFF2-40B4-BE49-F238E27FC236}">
                <a16:creationId xmlns:a16="http://schemas.microsoft.com/office/drawing/2014/main" id="{E16C3ED3-79EE-25CF-3F50-730BC0A8AA61}"/>
              </a:ext>
            </a:extLst>
          </p:cNvPr>
          <p:cNvCxnSpPr>
            <a:cxnSpLocks/>
          </p:cNvCxnSpPr>
          <p:nvPr/>
        </p:nvCxnSpPr>
        <p:spPr>
          <a:xfrm rot="5400000" flipH="1">
            <a:off x="8222550" y="3596341"/>
            <a:ext cx="12266" cy="11670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4" name="直線コネクタ 63">
            <a:extLst>
              <a:ext uri="{FF2B5EF4-FFF2-40B4-BE49-F238E27FC236}">
                <a16:creationId xmlns:a16="http://schemas.microsoft.com/office/drawing/2014/main" id="{0AFC519A-C1C2-58C7-01BA-D64B7EDF5A6E}"/>
              </a:ext>
            </a:extLst>
          </p:cNvPr>
          <p:cNvCxnSpPr>
            <a:cxnSpLocks/>
          </p:cNvCxnSpPr>
          <p:nvPr/>
        </p:nvCxnSpPr>
        <p:spPr>
          <a:xfrm rot="5400000" flipH="1">
            <a:off x="3920500" y="3157014"/>
            <a:ext cx="9537" cy="9074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5" name="直線コネクタ 64">
            <a:extLst>
              <a:ext uri="{FF2B5EF4-FFF2-40B4-BE49-F238E27FC236}">
                <a16:creationId xmlns:a16="http://schemas.microsoft.com/office/drawing/2014/main" id="{99B6A744-C69B-5D13-D6F8-B2AB7619AF60}"/>
              </a:ext>
            </a:extLst>
          </p:cNvPr>
          <p:cNvCxnSpPr>
            <a:cxnSpLocks/>
          </p:cNvCxnSpPr>
          <p:nvPr/>
        </p:nvCxnSpPr>
        <p:spPr>
          <a:xfrm rot="5760000" flipH="1">
            <a:off x="8187229" y="3818493"/>
            <a:ext cx="12266" cy="11670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6" name="直線コネクタ 65">
            <a:extLst>
              <a:ext uri="{FF2B5EF4-FFF2-40B4-BE49-F238E27FC236}">
                <a16:creationId xmlns:a16="http://schemas.microsoft.com/office/drawing/2014/main" id="{58E43D15-7AA7-A858-CC47-A126B1047D0F}"/>
              </a:ext>
            </a:extLst>
          </p:cNvPr>
          <p:cNvCxnSpPr>
            <a:cxnSpLocks/>
          </p:cNvCxnSpPr>
          <p:nvPr/>
        </p:nvCxnSpPr>
        <p:spPr>
          <a:xfrm rot="5760000" flipH="1">
            <a:off x="3956033" y="2931815"/>
            <a:ext cx="9537" cy="9074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7" name="直線コネクタ 66">
            <a:extLst>
              <a:ext uri="{FF2B5EF4-FFF2-40B4-BE49-F238E27FC236}">
                <a16:creationId xmlns:a16="http://schemas.microsoft.com/office/drawing/2014/main" id="{30DC4C12-31E8-6409-C325-91D18BEB04AF}"/>
              </a:ext>
            </a:extLst>
          </p:cNvPr>
          <p:cNvCxnSpPr>
            <a:cxnSpLocks/>
          </p:cNvCxnSpPr>
          <p:nvPr/>
        </p:nvCxnSpPr>
        <p:spPr>
          <a:xfrm rot="6120000" flipH="1">
            <a:off x="8128792" y="4040306"/>
            <a:ext cx="12266" cy="11670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8" name="直線コネクタ 67">
            <a:extLst>
              <a:ext uri="{FF2B5EF4-FFF2-40B4-BE49-F238E27FC236}">
                <a16:creationId xmlns:a16="http://schemas.microsoft.com/office/drawing/2014/main" id="{60535AFB-BFA8-40A6-8F5B-7731FD81B394}"/>
              </a:ext>
            </a:extLst>
          </p:cNvPr>
          <p:cNvCxnSpPr>
            <a:cxnSpLocks/>
          </p:cNvCxnSpPr>
          <p:nvPr/>
        </p:nvCxnSpPr>
        <p:spPr>
          <a:xfrm rot="6120000" flipH="1">
            <a:off x="4014822" y="2716132"/>
            <a:ext cx="9537" cy="9074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9" name="直線コネクタ 68">
            <a:extLst>
              <a:ext uri="{FF2B5EF4-FFF2-40B4-BE49-F238E27FC236}">
                <a16:creationId xmlns:a16="http://schemas.microsoft.com/office/drawing/2014/main" id="{99010418-4D63-1233-3CC6-CBA80F6FE1DB}"/>
              </a:ext>
            </a:extLst>
          </p:cNvPr>
          <p:cNvCxnSpPr>
            <a:cxnSpLocks/>
          </p:cNvCxnSpPr>
          <p:nvPr/>
        </p:nvCxnSpPr>
        <p:spPr>
          <a:xfrm rot="6480000" flipH="1">
            <a:off x="8047879" y="4250799"/>
            <a:ext cx="12266" cy="11670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0" name="直線コネクタ 69">
            <a:extLst>
              <a:ext uri="{FF2B5EF4-FFF2-40B4-BE49-F238E27FC236}">
                <a16:creationId xmlns:a16="http://schemas.microsoft.com/office/drawing/2014/main" id="{E947628F-7C24-3537-E44A-52801BB881F6}"/>
              </a:ext>
            </a:extLst>
          </p:cNvPr>
          <p:cNvCxnSpPr>
            <a:cxnSpLocks/>
          </p:cNvCxnSpPr>
          <p:nvPr/>
        </p:nvCxnSpPr>
        <p:spPr>
          <a:xfrm rot="6480000" flipH="1">
            <a:off x="4096224" y="2503781"/>
            <a:ext cx="9537" cy="9074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1" name="直線コネクタ 70">
            <a:extLst>
              <a:ext uri="{FF2B5EF4-FFF2-40B4-BE49-F238E27FC236}">
                <a16:creationId xmlns:a16="http://schemas.microsoft.com/office/drawing/2014/main" id="{3914DF56-503A-E07D-8272-A2A297F5C7C2}"/>
              </a:ext>
            </a:extLst>
          </p:cNvPr>
          <p:cNvCxnSpPr>
            <a:cxnSpLocks/>
          </p:cNvCxnSpPr>
          <p:nvPr/>
        </p:nvCxnSpPr>
        <p:spPr>
          <a:xfrm rot="7200000">
            <a:off x="7915613" y="4394173"/>
            <a:ext cx="0" cy="190500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2" name="直線コネクタ 71">
            <a:extLst>
              <a:ext uri="{FF2B5EF4-FFF2-40B4-BE49-F238E27FC236}">
                <a16:creationId xmlns:a16="http://schemas.microsoft.com/office/drawing/2014/main" id="{DC56ED49-2826-A0E5-2994-F6B9A0032FAB}"/>
              </a:ext>
            </a:extLst>
          </p:cNvPr>
          <p:cNvCxnSpPr>
            <a:cxnSpLocks/>
          </p:cNvCxnSpPr>
          <p:nvPr/>
        </p:nvCxnSpPr>
        <p:spPr>
          <a:xfrm rot="7200000">
            <a:off x="4242873" y="2273717"/>
            <a:ext cx="0" cy="190500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3" name="直線コネクタ 72">
            <a:extLst>
              <a:ext uri="{FF2B5EF4-FFF2-40B4-BE49-F238E27FC236}">
                <a16:creationId xmlns:a16="http://schemas.microsoft.com/office/drawing/2014/main" id="{24F3F3E5-C4A9-B1CD-6266-13CC1A8B5342}"/>
              </a:ext>
            </a:extLst>
          </p:cNvPr>
          <p:cNvCxnSpPr>
            <a:cxnSpLocks/>
          </p:cNvCxnSpPr>
          <p:nvPr/>
        </p:nvCxnSpPr>
        <p:spPr>
          <a:xfrm rot="7200000" flipH="1">
            <a:off x="7818187" y="4638716"/>
            <a:ext cx="12266" cy="11670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4" name="直線コネクタ 73">
            <a:extLst>
              <a:ext uri="{FF2B5EF4-FFF2-40B4-BE49-F238E27FC236}">
                <a16:creationId xmlns:a16="http://schemas.microsoft.com/office/drawing/2014/main" id="{6746853C-5D91-A99F-D775-B20E11ABCF2A}"/>
              </a:ext>
            </a:extLst>
          </p:cNvPr>
          <p:cNvCxnSpPr>
            <a:cxnSpLocks/>
          </p:cNvCxnSpPr>
          <p:nvPr/>
        </p:nvCxnSpPr>
        <p:spPr>
          <a:xfrm rot="7200000" flipH="1">
            <a:off x="4318839" y="2108280"/>
            <a:ext cx="9537" cy="9074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5" name="直線コネクタ 74">
            <a:extLst>
              <a:ext uri="{FF2B5EF4-FFF2-40B4-BE49-F238E27FC236}">
                <a16:creationId xmlns:a16="http://schemas.microsoft.com/office/drawing/2014/main" id="{6C85B988-0350-F703-F4AD-9500E9510692}"/>
              </a:ext>
            </a:extLst>
          </p:cNvPr>
          <p:cNvCxnSpPr>
            <a:cxnSpLocks/>
          </p:cNvCxnSpPr>
          <p:nvPr/>
        </p:nvCxnSpPr>
        <p:spPr>
          <a:xfrm rot="7560000" flipH="1">
            <a:off x="7676522" y="4813446"/>
            <a:ext cx="12266" cy="11670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6" name="直線コネクタ 75">
            <a:extLst>
              <a:ext uri="{FF2B5EF4-FFF2-40B4-BE49-F238E27FC236}">
                <a16:creationId xmlns:a16="http://schemas.microsoft.com/office/drawing/2014/main" id="{9AC3D46F-0185-5D78-5290-4E2B226ECBE5}"/>
              </a:ext>
            </a:extLst>
          </p:cNvPr>
          <p:cNvCxnSpPr>
            <a:cxnSpLocks/>
          </p:cNvCxnSpPr>
          <p:nvPr/>
        </p:nvCxnSpPr>
        <p:spPr>
          <a:xfrm rot="7560000" flipH="1">
            <a:off x="4462210" y="1931018"/>
            <a:ext cx="9537" cy="9074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7" name="直線コネクタ 76">
            <a:extLst>
              <a:ext uri="{FF2B5EF4-FFF2-40B4-BE49-F238E27FC236}">
                <a16:creationId xmlns:a16="http://schemas.microsoft.com/office/drawing/2014/main" id="{411C34C5-11E9-EA1C-FE40-B35C49D16F76}"/>
              </a:ext>
            </a:extLst>
          </p:cNvPr>
          <p:cNvCxnSpPr>
            <a:cxnSpLocks/>
          </p:cNvCxnSpPr>
          <p:nvPr/>
        </p:nvCxnSpPr>
        <p:spPr>
          <a:xfrm rot="7920000" flipH="1">
            <a:off x="7515007" y="4976322"/>
            <a:ext cx="12266" cy="11670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8" name="直線コネクタ 77">
            <a:extLst>
              <a:ext uri="{FF2B5EF4-FFF2-40B4-BE49-F238E27FC236}">
                <a16:creationId xmlns:a16="http://schemas.microsoft.com/office/drawing/2014/main" id="{86DD3177-5103-4407-E51D-84BABFBA1123}"/>
              </a:ext>
            </a:extLst>
          </p:cNvPr>
          <p:cNvCxnSpPr>
            <a:cxnSpLocks/>
          </p:cNvCxnSpPr>
          <p:nvPr/>
        </p:nvCxnSpPr>
        <p:spPr>
          <a:xfrm rot="7920000" flipH="1">
            <a:off x="4620964" y="1773626"/>
            <a:ext cx="9537" cy="9074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9" name="直線コネクタ 78">
            <a:extLst>
              <a:ext uri="{FF2B5EF4-FFF2-40B4-BE49-F238E27FC236}">
                <a16:creationId xmlns:a16="http://schemas.microsoft.com/office/drawing/2014/main" id="{F0B03F0B-04EE-61FD-79A6-A834EB15BC90}"/>
              </a:ext>
            </a:extLst>
          </p:cNvPr>
          <p:cNvCxnSpPr>
            <a:cxnSpLocks/>
          </p:cNvCxnSpPr>
          <p:nvPr/>
        </p:nvCxnSpPr>
        <p:spPr>
          <a:xfrm rot="8280000" flipH="1">
            <a:off x="7339688" y="5118157"/>
            <a:ext cx="12266" cy="11670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0" name="直線コネクタ 79">
            <a:extLst>
              <a:ext uri="{FF2B5EF4-FFF2-40B4-BE49-F238E27FC236}">
                <a16:creationId xmlns:a16="http://schemas.microsoft.com/office/drawing/2014/main" id="{09016F3A-E5B0-5D38-BC7D-88C6C4B85484}"/>
              </a:ext>
            </a:extLst>
          </p:cNvPr>
          <p:cNvCxnSpPr>
            <a:cxnSpLocks/>
          </p:cNvCxnSpPr>
          <p:nvPr/>
        </p:nvCxnSpPr>
        <p:spPr>
          <a:xfrm rot="8280000" flipH="1">
            <a:off x="4797635" y="1630425"/>
            <a:ext cx="9537" cy="9074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1" name="直線コネクタ 80">
            <a:extLst>
              <a:ext uri="{FF2B5EF4-FFF2-40B4-BE49-F238E27FC236}">
                <a16:creationId xmlns:a16="http://schemas.microsoft.com/office/drawing/2014/main" id="{66481422-DA3E-C266-910C-D80A86A8297E}"/>
              </a:ext>
            </a:extLst>
          </p:cNvPr>
          <p:cNvCxnSpPr>
            <a:cxnSpLocks/>
          </p:cNvCxnSpPr>
          <p:nvPr/>
        </p:nvCxnSpPr>
        <p:spPr>
          <a:xfrm rot="9000000">
            <a:off x="7139745" y="5170843"/>
            <a:ext cx="0" cy="190500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2" name="直線コネクタ 81">
            <a:extLst>
              <a:ext uri="{FF2B5EF4-FFF2-40B4-BE49-F238E27FC236}">
                <a16:creationId xmlns:a16="http://schemas.microsoft.com/office/drawing/2014/main" id="{2CB033D3-DAC5-414C-7786-929FB92A0F93}"/>
              </a:ext>
            </a:extLst>
          </p:cNvPr>
          <p:cNvCxnSpPr>
            <a:cxnSpLocks/>
          </p:cNvCxnSpPr>
          <p:nvPr/>
        </p:nvCxnSpPr>
        <p:spPr>
          <a:xfrm rot="9000000">
            <a:off x="5019289" y="1498103"/>
            <a:ext cx="0" cy="190500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3" name="直線コネクタ 82">
            <a:extLst>
              <a:ext uri="{FF2B5EF4-FFF2-40B4-BE49-F238E27FC236}">
                <a16:creationId xmlns:a16="http://schemas.microsoft.com/office/drawing/2014/main" id="{B7DAC1CF-9FE3-0BD4-207B-ADEC28341A0E}"/>
              </a:ext>
            </a:extLst>
          </p:cNvPr>
          <p:cNvCxnSpPr>
            <a:cxnSpLocks/>
          </p:cNvCxnSpPr>
          <p:nvPr/>
        </p:nvCxnSpPr>
        <p:spPr>
          <a:xfrm rot="9000000" flipH="1">
            <a:off x="6950729" y="5341920"/>
            <a:ext cx="12266" cy="11670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4" name="直線コネクタ 83">
            <a:extLst>
              <a:ext uri="{FF2B5EF4-FFF2-40B4-BE49-F238E27FC236}">
                <a16:creationId xmlns:a16="http://schemas.microsoft.com/office/drawing/2014/main" id="{38DEE630-DFD4-A64C-0F9F-4335457A3794}"/>
              </a:ext>
            </a:extLst>
          </p:cNvPr>
          <p:cNvCxnSpPr>
            <a:cxnSpLocks/>
          </p:cNvCxnSpPr>
          <p:nvPr/>
        </p:nvCxnSpPr>
        <p:spPr>
          <a:xfrm rot="9000000" flipH="1">
            <a:off x="5192096" y="1401880"/>
            <a:ext cx="9537" cy="9074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5" name="直線コネクタ 84">
            <a:extLst>
              <a:ext uri="{FF2B5EF4-FFF2-40B4-BE49-F238E27FC236}">
                <a16:creationId xmlns:a16="http://schemas.microsoft.com/office/drawing/2014/main" id="{D3BBC7A1-A17F-AD94-8912-474BD1635D4E}"/>
              </a:ext>
            </a:extLst>
          </p:cNvPr>
          <p:cNvCxnSpPr>
            <a:cxnSpLocks/>
          </p:cNvCxnSpPr>
          <p:nvPr/>
        </p:nvCxnSpPr>
        <p:spPr>
          <a:xfrm rot="9360000" flipH="1">
            <a:off x="6740679" y="5422408"/>
            <a:ext cx="12266" cy="11670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6" name="直線コネクタ 85">
            <a:extLst>
              <a:ext uri="{FF2B5EF4-FFF2-40B4-BE49-F238E27FC236}">
                <a16:creationId xmlns:a16="http://schemas.microsoft.com/office/drawing/2014/main" id="{8A91514C-F290-6096-555C-90D0B4094778}"/>
              </a:ext>
            </a:extLst>
          </p:cNvPr>
          <p:cNvCxnSpPr>
            <a:cxnSpLocks/>
          </p:cNvCxnSpPr>
          <p:nvPr/>
        </p:nvCxnSpPr>
        <p:spPr>
          <a:xfrm rot="9360000" flipH="1">
            <a:off x="5404890" y="1320053"/>
            <a:ext cx="9537" cy="9074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7" name="直線コネクタ 86">
            <a:extLst>
              <a:ext uri="{FF2B5EF4-FFF2-40B4-BE49-F238E27FC236}">
                <a16:creationId xmlns:a16="http://schemas.microsoft.com/office/drawing/2014/main" id="{14C43EAC-7071-C403-0A88-8F30B1F267EC}"/>
              </a:ext>
            </a:extLst>
          </p:cNvPr>
          <p:cNvCxnSpPr>
            <a:cxnSpLocks/>
          </p:cNvCxnSpPr>
          <p:nvPr/>
        </p:nvCxnSpPr>
        <p:spPr>
          <a:xfrm rot="9720000" flipH="1">
            <a:off x="6519365" y="5482705"/>
            <a:ext cx="12266" cy="11670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8" name="直線コネクタ 87">
            <a:extLst>
              <a:ext uri="{FF2B5EF4-FFF2-40B4-BE49-F238E27FC236}">
                <a16:creationId xmlns:a16="http://schemas.microsoft.com/office/drawing/2014/main" id="{4AF2BB67-1DB0-E287-627A-F8B6645B1FC1}"/>
              </a:ext>
            </a:extLst>
          </p:cNvPr>
          <p:cNvCxnSpPr>
            <a:cxnSpLocks/>
          </p:cNvCxnSpPr>
          <p:nvPr/>
        </p:nvCxnSpPr>
        <p:spPr>
          <a:xfrm rot="9720000" flipH="1">
            <a:off x="5621070" y="1263124"/>
            <a:ext cx="9537" cy="9074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9" name="直線コネクタ 88">
            <a:extLst>
              <a:ext uri="{FF2B5EF4-FFF2-40B4-BE49-F238E27FC236}">
                <a16:creationId xmlns:a16="http://schemas.microsoft.com/office/drawing/2014/main" id="{98DFE17E-5DDB-6F83-8072-785AAF42440F}"/>
              </a:ext>
            </a:extLst>
          </p:cNvPr>
          <p:cNvCxnSpPr>
            <a:cxnSpLocks/>
          </p:cNvCxnSpPr>
          <p:nvPr/>
        </p:nvCxnSpPr>
        <p:spPr>
          <a:xfrm rot="10080000" flipH="1">
            <a:off x="6296616" y="5517878"/>
            <a:ext cx="12266" cy="11670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0" name="直線コネクタ 89">
            <a:extLst>
              <a:ext uri="{FF2B5EF4-FFF2-40B4-BE49-F238E27FC236}">
                <a16:creationId xmlns:a16="http://schemas.microsoft.com/office/drawing/2014/main" id="{42CEB581-B56B-F0A3-1761-CA54DC75AFD9}"/>
              </a:ext>
            </a:extLst>
          </p:cNvPr>
          <p:cNvCxnSpPr>
            <a:cxnSpLocks/>
          </p:cNvCxnSpPr>
          <p:nvPr/>
        </p:nvCxnSpPr>
        <p:spPr>
          <a:xfrm rot="10080000" flipH="1">
            <a:off x="5845673" y="1227444"/>
            <a:ext cx="9537" cy="9074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16235551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A9C9C8-476C-0F06-2F32-762F03DE22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535AF6C9-D238-F2CD-8501-E975F3396D39}"/>
              </a:ext>
            </a:extLst>
          </p:cNvPr>
          <p:cNvSpPr/>
          <p:nvPr/>
        </p:nvSpPr>
        <p:spPr>
          <a:xfrm>
            <a:off x="116114" y="144916"/>
            <a:ext cx="11264900" cy="6302828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31" name="直線コネクタ 30">
            <a:extLst>
              <a:ext uri="{FF2B5EF4-FFF2-40B4-BE49-F238E27FC236}">
                <a16:creationId xmlns:a16="http://schemas.microsoft.com/office/drawing/2014/main" id="{F3CF18F6-7DD2-3355-0C96-96DDA553E3B4}"/>
              </a:ext>
            </a:extLst>
          </p:cNvPr>
          <p:cNvCxnSpPr>
            <a:cxnSpLocks/>
          </p:cNvCxnSpPr>
          <p:nvPr/>
        </p:nvCxnSpPr>
        <p:spPr>
          <a:xfrm>
            <a:off x="6083595" y="1214438"/>
            <a:ext cx="0" cy="190500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2" name="直線コネクタ 31">
            <a:extLst>
              <a:ext uri="{FF2B5EF4-FFF2-40B4-BE49-F238E27FC236}">
                <a16:creationId xmlns:a16="http://schemas.microsoft.com/office/drawing/2014/main" id="{7D44EBA2-6452-1E82-0B82-FBE4AB740CAB}"/>
              </a:ext>
            </a:extLst>
          </p:cNvPr>
          <p:cNvCxnSpPr>
            <a:cxnSpLocks/>
          </p:cNvCxnSpPr>
          <p:nvPr/>
        </p:nvCxnSpPr>
        <p:spPr>
          <a:xfrm>
            <a:off x="6083595" y="5455352"/>
            <a:ext cx="0" cy="190500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3" name="直線コネクタ 32">
            <a:extLst>
              <a:ext uri="{FF2B5EF4-FFF2-40B4-BE49-F238E27FC236}">
                <a16:creationId xmlns:a16="http://schemas.microsoft.com/office/drawing/2014/main" id="{8A305E85-0FE0-5AEB-C042-8A25E65CB298}"/>
              </a:ext>
            </a:extLst>
          </p:cNvPr>
          <p:cNvCxnSpPr>
            <a:cxnSpLocks/>
          </p:cNvCxnSpPr>
          <p:nvPr/>
        </p:nvCxnSpPr>
        <p:spPr>
          <a:xfrm flipH="1">
            <a:off x="6302933" y="1226577"/>
            <a:ext cx="12266" cy="116703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4" name="直線コネクタ 33">
            <a:extLst>
              <a:ext uri="{FF2B5EF4-FFF2-40B4-BE49-F238E27FC236}">
                <a16:creationId xmlns:a16="http://schemas.microsoft.com/office/drawing/2014/main" id="{AB2B181A-2533-46FD-955E-18121F7F5704}"/>
              </a:ext>
            </a:extLst>
          </p:cNvPr>
          <p:cNvCxnSpPr>
            <a:cxnSpLocks/>
          </p:cNvCxnSpPr>
          <p:nvPr/>
        </p:nvCxnSpPr>
        <p:spPr>
          <a:xfrm flipH="1">
            <a:off x="5851991" y="5542970"/>
            <a:ext cx="9537" cy="90744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5" name="直線コネクタ 34">
            <a:extLst>
              <a:ext uri="{FF2B5EF4-FFF2-40B4-BE49-F238E27FC236}">
                <a16:creationId xmlns:a16="http://schemas.microsoft.com/office/drawing/2014/main" id="{4A830C01-ADD7-511A-CC69-2818ABF968C1}"/>
              </a:ext>
            </a:extLst>
          </p:cNvPr>
          <p:cNvCxnSpPr>
            <a:cxnSpLocks/>
          </p:cNvCxnSpPr>
          <p:nvPr/>
        </p:nvCxnSpPr>
        <p:spPr>
          <a:xfrm rot="360000" flipH="1">
            <a:off x="6525086" y="1261897"/>
            <a:ext cx="12266" cy="116703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6" name="直線コネクタ 35">
            <a:extLst>
              <a:ext uri="{FF2B5EF4-FFF2-40B4-BE49-F238E27FC236}">
                <a16:creationId xmlns:a16="http://schemas.microsoft.com/office/drawing/2014/main" id="{69AD3D93-E202-F241-BA06-257ED7C2854C}"/>
              </a:ext>
            </a:extLst>
          </p:cNvPr>
          <p:cNvCxnSpPr>
            <a:cxnSpLocks/>
          </p:cNvCxnSpPr>
          <p:nvPr/>
        </p:nvCxnSpPr>
        <p:spPr>
          <a:xfrm rot="360000" flipH="1">
            <a:off x="5626792" y="5507437"/>
            <a:ext cx="9537" cy="90744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7" name="直線コネクタ 36">
            <a:extLst>
              <a:ext uri="{FF2B5EF4-FFF2-40B4-BE49-F238E27FC236}">
                <a16:creationId xmlns:a16="http://schemas.microsoft.com/office/drawing/2014/main" id="{6E1BBB42-05AB-57D0-0B2F-0F69B906CD37}"/>
              </a:ext>
            </a:extLst>
          </p:cNvPr>
          <p:cNvCxnSpPr>
            <a:cxnSpLocks/>
          </p:cNvCxnSpPr>
          <p:nvPr/>
        </p:nvCxnSpPr>
        <p:spPr>
          <a:xfrm rot="720000" flipH="1">
            <a:off x="6746898" y="1320334"/>
            <a:ext cx="12266" cy="116703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8" name="直線コネクタ 37">
            <a:extLst>
              <a:ext uri="{FF2B5EF4-FFF2-40B4-BE49-F238E27FC236}">
                <a16:creationId xmlns:a16="http://schemas.microsoft.com/office/drawing/2014/main" id="{7824D0CC-CB4F-ED1C-EB91-7255959EA71E}"/>
              </a:ext>
            </a:extLst>
          </p:cNvPr>
          <p:cNvCxnSpPr>
            <a:cxnSpLocks/>
          </p:cNvCxnSpPr>
          <p:nvPr/>
        </p:nvCxnSpPr>
        <p:spPr>
          <a:xfrm rot="720000" flipH="1">
            <a:off x="5411110" y="5448648"/>
            <a:ext cx="9537" cy="90744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9" name="直線コネクタ 38">
            <a:extLst>
              <a:ext uri="{FF2B5EF4-FFF2-40B4-BE49-F238E27FC236}">
                <a16:creationId xmlns:a16="http://schemas.microsoft.com/office/drawing/2014/main" id="{17F33B10-A8D5-0A7B-A2A9-87ACEE6FF847}"/>
              </a:ext>
            </a:extLst>
          </p:cNvPr>
          <p:cNvCxnSpPr>
            <a:cxnSpLocks/>
          </p:cNvCxnSpPr>
          <p:nvPr/>
        </p:nvCxnSpPr>
        <p:spPr>
          <a:xfrm rot="1080000" flipH="1">
            <a:off x="6957391" y="1401247"/>
            <a:ext cx="12266" cy="116703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0" name="直線コネクタ 39">
            <a:extLst>
              <a:ext uri="{FF2B5EF4-FFF2-40B4-BE49-F238E27FC236}">
                <a16:creationId xmlns:a16="http://schemas.microsoft.com/office/drawing/2014/main" id="{AD7F6B46-B963-15C8-8F85-6B429CF5874A}"/>
              </a:ext>
            </a:extLst>
          </p:cNvPr>
          <p:cNvCxnSpPr>
            <a:cxnSpLocks/>
          </p:cNvCxnSpPr>
          <p:nvPr/>
        </p:nvCxnSpPr>
        <p:spPr>
          <a:xfrm rot="1080000" flipH="1">
            <a:off x="5198759" y="5367247"/>
            <a:ext cx="9537" cy="90744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1" name="直線コネクタ 40">
            <a:extLst>
              <a:ext uri="{FF2B5EF4-FFF2-40B4-BE49-F238E27FC236}">
                <a16:creationId xmlns:a16="http://schemas.microsoft.com/office/drawing/2014/main" id="{E6D66976-5BA0-C21E-DA33-E19C7734094B}"/>
              </a:ext>
            </a:extLst>
          </p:cNvPr>
          <p:cNvCxnSpPr>
            <a:cxnSpLocks/>
          </p:cNvCxnSpPr>
          <p:nvPr/>
        </p:nvCxnSpPr>
        <p:spPr>
          <a:xfrm rot="1800000">
            <a:off x="7144144" y="1498023"/>
            <a:ext cx="0" cy="190500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2" name="直線コネクタ 41">
            <a:extLst>
              <a:ext uri="{FF2B5EF4-FFF2-40B4-BE49-F238E27FC236}">
                <a16:creationId xmlns:a16="http://schemas.microsoft.com/office/drawing/2014/main" id="{5F73E7DA-5A00-82DE-8E1C-F13175952443}"/>
              </a:ext>
            </a:extLst>
          </p:cNvPr>
          <p:cNvCxnSpPr>
            <a:cxnSpLocks/>
          </p:cNvCxnSpPr>
          <p:nvPr/>
        </p:nvCxnSpPr>
        <p:spPr>
          <a:xfrm rot="1800000">
            <a:off x="5023687" y="5170763"/>
            <a:ext cx="0" cy="190500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3" name="直線コネクタ 42">
            <a:extLst>
              <a:ext uri="{FF2B5EF4-FFF2-40B4-BE49-F238E27FC236}">
                <a16:creationId xmlns:a16="http://schemas.microsoft.com/office/drawing/2014/main" id="{158F6C2B-00AA-5999-5C44-C8738C174B73}"/>
              </a:ext>
            </a:extLst>
          </p:cNvPr>
          <p:cNvCxnSpPr>
            <a:cxnSpLocks/>
          </p:cNvCxnSpPr>
          <p:nvPr/>
        </p:nvCxnSpPr>
        <p:spPr>
          <a:xfrm rot="1800000" flipH="1">
            <a:off x="7345654" y="1626215"/>
            <a:ext cx="12266" cy="116703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4" name="直線コネクタ 43">
            <a:extLst>
              <a:ext uri="{FF2B5EF4-FFF2-40B4-BE49-F238E27FC236}">
                <a16:creationId xmlns:a16="http://schemas.microsoft.com/office/drawing/2014/main" id="{6E8E4425-7306-3C4C-C532-77B83BD1CD3E}"/>
              </a:ext>
            </a:extLst>
          </p:cNvPr>
          <p:cNvCxnSpPr>
            <a:cxnSpLocks/>
          </p:cNvCxnSpPr>
          <p:nvPr/>
        </p:nvCxnSpPr>
        <p:spPr>
          <a:xfrm rot="1800000" flipH="1">
            <a:off x="4803602" y="5139907"/>
            <a:ext cx="9537" cy="90744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5" name="直線コネクタ 44">
            <a:extLst>
              <a:ext uri="{FF2B5EF4-FFF2-40B4-BE49-F238E27FC236}">
                <a16:creationId xmlns:a16="http://schemas.microsoft.com/office/drawing/2014/main" id="{C15504AB-D429-9B33-12B9-19F49A93400C}"/>
              </a:ext>
            </a:extLst>
          </p:cNvPr>
          <p:cNvCxnSpPr>
            <a:cxnSpLocks/>
          </p:cNvCxnSpPr>
          <p:nvPr/>
        </p:nvCxnSpPr>
        <p:spPr>
          <a:xfrm rot="2160000" flipH="1">
            <a:off x="7520383" y="1767879"/>
            <a:ext cx="12266" cy="116703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6" name="直線コネクタ 45">
            <a:extLst>
              <a:ext uri="{FF2B5EF4-FFF2-40B4-BE49-F238E27FC236}">
                <a16:creationId xmlns:a16="http://schemas.microsoft.com/office/drawing/2014/main" id="{A0422593-1AEE-D474-CE93-5833279619A5}"/>
              </a:ext>
            </a:extLst>
          </p:cNvPr>
          <p:cNvCxnSpPr>
            <a:cxnSpLocks/>
          </p:cNvCxnSpPr>
          <p:nvPr/>
        </p:nvCxnSpPr>
        <p:spPr>
          <a:xfrm rot="2160000" flipH="1">
            <a:off x="4626341" y="4996535"/>
            <a:ext cx="9537" cy="90744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7" name="直線コネクタ 46">
            <a:extLst>
              <a:ext uri="{FF2B5EF4-FFF2-40B4-BE49-F238E27FC236}">
                <a16:creationId xmlns:a16="http://schemas.microsoft.com/office/drawing/2014/main" id="{182D52B5-8578-BF4D-D7E7-8D645A37F660}"/>
              </a:ext>
            </a:extLst>
          </p:cNvPr>
          <p:cNvCxnSpPr>
            <a:cxnSpLocks/>
          </p:cNvCxnSpPr>
          <p:nvPr/>
        </p:nvCxnSpPr>
        <p:spPr>
          <a:xfrm rot="2520000" flipH="1">
            <a:off x="7683260" y="1929393"/>
            <a:ext cx="12266" cy="116703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8" name="直線コネクタ 47">
            <a:extLst>
              <a:ext uri="{FF2B5EF4-FFF2-40B4-BE49-F238E27FC236}">
                <a16:creationId xmlns:a16="http://schemas.microsoft.com/office/drawing/2014/main" id="{16007A5E-9C57-C284-743A-DCC07469F741}"/>
              </a:ext>
            </a:extLst>
          </p:cNvPr>
          <p:cNvCxnSpPr>
            <a:cxnSpLocks/>
          </p:cNvCxnSpPr>
          <p:nvPr/>
        </p:nvCxnSpPr>
        <p:spPr>
          <a:xfrm rot="2520000" flipH="1">
            <a:off x="4468949" y="4837781"/>
            <a:ext cx="9537" cy="90744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9" name="直線コネクタ 48">
            <a:extLst>
              <a:ext uri="{FF2B5EF4-FFF2-40B4-BE49-F238E27FC236}">
                <a16:creationId xmlns:a16="http://schemas.microsoft.com/office/drawing/2014/main" id="{A504788A-99E4-31CA-EAFF-D12618EB5943}"/>
              </a:ext>
            </a:extLst>
          </p:cNvPr>
          <p:cNvCxnSpPr>
            <a:cxnSpLocks/>
          </p:cNvCxnSpPr>
          <p:nvPr/>
        </p:nvCxnSpPr>
        <p:spPr>
          <a:xfrm rot="2880000" flipH="1">
            <a:off x="7825096" y="2104713"/>
            <a:ext cx="12266" cy="116703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0" name="直線コネクタ 49">
            <a:extLst>
              <a:ext uri="{FF2B5EF4-FFF2-40B4-BE49-F238E27FC236}">
                <a16:creationId xmlns:a16="http://schemas.microsoft.com/office/drawing/2014/main" id="{C4251C81-7F27-23A7-28C5-54833EF5111A}"/>
              </a:ext>
            </a:extLst>
          </p:cNvPr>
          <p:cNvCxnSpPr>
            <a:cxnSpLocks/>
          </p:cNvCxnSpPr>
          <p:nvPr/>
        </p:nvCxnSpPr>
        <p:spPr>
          <a:xfrm rot="2880000" flipH="1">
            <a:off x="4325748" y="4661109"/>
            <a:ext cx="9537" cy="90744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1" name="直線コネクタ 50">
            <a:extLst>
              <a:ext uri="{FF2B5EF4-FFF2-40B4-BE49-F238E27FC236}">
                <a16:creationId xmlns:a16="http://schemas.microsoft.com/office/drawing/2014/main" id="{176D3457-1A65-826D-3788-A6A942858D8E}"/>
              </a:ext>
            </a:extLst>
          </p:cNvPr>
          <p:cNvCxnSpPr>
            <a:cxnSpLocks/>
          </p:cNvCxnSpPr>
          <p:nvPr/>
        </p:nvCxnSpPr>
        <p:spPr>
          <a:xfrm rot="3600000">
            <a:off x="7919240" y="2273716"/>
            <a:ext cx="0" cy="190500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2" name="直線コネクタ 51">
            <a:extLst>
              <a:ext uri="{FF2B5EF4-FFF2-40B4-BE49-F238E27FC236}">
                <a16:creationId xmlns:a16="http://schemas.microsoft.com/office/drawing/2014/main" id="{4EEBAB51-95DE-A246-BE99-77542206CAE9}"/>
              </a:ext>
            </a:extLst>
          </p:cNvPr>
          <p:cNvCxnSpPr>
            <a:cxnSpLocks/>
          </p:cNvCxnSpPr>
          <p:nvPr/>
        </p:nvCxnSpPr>
        <p:spPr>
          <a:xfrm rot="3600000">
            <a:off x="4246500" y="4394174"/>
            <a:ext cx="0" cy="190500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3" name="直線コネクタ 52">
            <a:extLst>
              <a:ext uri="{FF2B5EF4-FFF2-40B4-BE49-F238E27FC236}">
                <a16:creationId xmlns:a16="http://schemas.microsoft.com/office/drawing/2014/main" id="{B7786EE7-F801-5A32-CD9A-50A0B4AA8AEB}"/>
              </a:ext>
            </a:extLst>
          </p:cNvPr>
          <p:cNvCxnSpPr>
            <a:cxnSpLocks/>
          </p:cNvCxnSpPr>
          <p:nvPr/>
        </p:nvCxnSpPr>
        <p:spPr>
          <a:xfrm rot="3600000" flipH="1">
            <a:off x="8047285" y="2493499"/>
            <a:ext cx="12266" cy="116703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4" name="直線コネクタ 53">
            <a:extLst>
              <a:ext uri="{FF2B5EF4-FFF2-40B4-BE49-F238E27FC236}">
                <a16:creationId xmlns:a16="http://schemas.microsoft.com/office/drawing/2014/main" id="{332BFF49-C713-2DA2-564A-27C970C3AB73}"/>
              </a:ext>
            </a:extLst>
          </p:cNvPr>
          <p:cNvCxnSpPr>
            <a:cxnSpLocks/>
          </p:cNvCxnSpPr>
          <p:nvPr/>
        </p:nvCxnSpPr>
        <p:spPr>
          <a:xfrm rot="3600000" flipH="1">
            <a:off x="4095630" y="4266477"/>
            <a:ext cx="9537" cy="90744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5" name="直線コネクタ 54">
            <a:extLst>
              <a:ext uri="{FF2B5EF4-FFF2-40B4-BE49-F238E27FC236}">
                <a16:creationId xmlns:a16="http://schemas.microsoft.com/office/drawing/2014/main" id="{A00833BD-9651-47F3-8FC1-9A4E3D359A4B}"/>
              </a:ext>
            </a:extLst>
          </p:cNvPr>
          <p:cNvCxnSpPr>
            <a:cxnSpLocks/>
          </p:cNvCxnSpPr>
          <p:nvPr/>
        </p:nvCxnSpPr>
        <p:spPr>
          <a:xfrm rot="3960000" flipH="1">
            <a:off x="8127773" y="2703549"/>
            <a:ext cx="12266" cy="116703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6" name="直線コネクタ 55">
            <a:extLst>
              <a:ext uri="{FF2B5EF4-FFF2-40B4-BE49-F238E27FC236}">
                <a16:creationId xmlns:a16="http://schemas.microsoft.com/office/drawing/2014/main" id="{9C2DBA75-D4B6-207F-2AC4-724019191C70}"/>
              </a:ext>
            </a:extLst>
          </p:cNvPr>
          <p:cNvCxnSpPr>
            <a:cxnSpLocks/>
          </p:cNvCxnSpPr>
          <p:nvPr/>
        </p:nvCxnSpPr>
        <p:spPr>
          <a:xfrm rot="3960000" flipH="1">
            <a:off x="4013803" y="4053682"/>
            <a:ext cx="9537" cy="90744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7" name="直線コネクタ 56">
            <a:extLst>
              <a:ext uri="{FF2B5EF4-FFF2-40B4-BE49-F238E27FC236}">
                <a16:creationId xmlns:a16="http://schemas.microsoft.com/office/drawing/2014/main" id="{B2BAA978-B53C-F1BE-BA50-EA1769AA8E35}"/>
              </a:ext>
            </a:extLst>
          </p:cNvPr>
          <p:cNvCxnSpPr>
            <a:cxnSpLocks/>
          </p:cNvCxnSpPr>
          <p:nvPr/>
        </p:nvCxnSpPr>
        <p:spPr>
          <a:xfrm rot="4320000" flipH="1">
            <a:off x="8188071" y="2924863"/>
            <a:ext cx="12266" cy="116703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8" name="直線コネクタ 57">
            <a:extLst>
              <a:ext uri="{FF2B5EF4-FFF2-40B4-BE49-F238E27FC236}">
                <a16:creationId xmlns:a16="http://schemas.microsoft.com/office/drawing/2014/main" id="{21CBF7EE-F989-F069-315B-E346122AB577}"/>
              </a:ext>
            </a:extLst>
          </p:cNvPr>
          <p:cNvCxnSpPr>
            <a:cxnSpLocks/>
          </p:cNvCxnSpPr>
          <p:nvPr/>
        </p:nvCxnSpPr>
        <p:spPr>
          <a:xfrm rot="4320000" flipH="1">
            <a:off x="3956875" y="3837501"/>
            <a:ext cx="9537" cy="90744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9" name="直線コネクタ 58">
            <a:extLst>
              <a:ext uri="{FF2B5EF4-FFF2-40B4-BE49-F238E27FC236}">
                <a16:creationId xmlns:a16="http://schemas.microsoft.com/office/drawing/2014/main" id="{4880651C-3086-92FA-A56F-7CC3EC95F95D}"/>
              </a:ext>
            </a:extLst>
          </p:cNvPr>
          <p:cNvCxnSpPr>
            <a:cxnSpLocks/>
          </p:cNvCxnSpPr>
          <p:nvPr/>
        </p:nvCxnSpPr>
        <p:spPr>
          <a:xfrm rot="4680000" flipH="1">
            <a:off x="8223245" y="3147611"/>
            <a:ext cx="12266" cy="116703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0" name="直線コネクタ 59">
            <a:extLst>
              <a:ext uri="{FF2B5EF4-FFF2-40B4-BE49-F238E27FC236}">
                <a16:creationId xmlns:a16="http://schemas.microsoft.com/office/drawing/2014/main" id="{84D58E0A-24D3-07FD-4EF7-C30732440971}"/>
              </a:ext>
            </a:extLst>
          </p:cNvPr>
          <p:cNvCxnSpPr>
            <a:cxnSpLocks/>
          </p:cNvCxnSpPr>
          <p:nvPr/>
        </p:nvCxnSpPr>
        <p:spPr>
          <a:xfrm rot="4680000" flipH="1">
            <a:off x="3921195" y="3612898"/>
            <a:ext cx="9537" cy="90744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1" name="直線コネクタ 60">
            <a:extLst>
              <a:ext uri="{FF2B5EF4-FFF2-40B4-BE49-F238E27FC236}">
                <a16:creationId xmlns:a16="http://schemas.microsoft.com/office/drawing/2014/main" id="{AE3D1EBD-8B2E-B721-BA20-6D849B262B7D}"/>
              </a:ext>
            </a:extLst>
          </p:cNvPr>
          <p:cNvCxnSpPr>
            <a:cxnSpLocks/>
          </p:cNvCxnSpPr>
          <p:nvPr/>
        </p:nvCxnSpPr>
        <p:spPr>
          <a:xfrm rot="5400000">
            <a:off x="8203923" y="3333971"/>
            <a:ext cx="0" cy="190500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2" name="直線コネクタ 61">
            <a:extLst>
              <a:ext uri="{FF2B5EF4-FFF2-40B4-BE49-F238E27FC236}">
                <a16:creationId xmlns:a16="http://schemas.microsoft.com/office/drawing/2014/main" id="{965096EF-740C-368F-7640-14BDD73CEA4C}"/>
              </a:ext>
            </a:extLst>
          </p:cNvPr>
          <p:cNvCxnSpPr>
            <a:cxnSpLocks/>
          </p:cNvCxnSpPr>
          <p:nvPr/>
        </p:nvCxnSpPr>
        <p:spPr>
          <a:xfrm rot="5400000">
            <a:off x="3963009" y="3333971"/>
            <a:ext cx="0" cy="190500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3" name="直線コネクタ 62">
            <a:extLst>
              <a:ext uri="{FF2B5EF4-FFF2-40B4-BE49-F238E27FC236}">
                <a16:creationId xmlns:a16="http://schemas.microsoft.com/office/drawing/2014/main" id="{49891AF0-133C-7794-CEB1-374EC96638EE}"/>
              </a:ext>
            </a:extLst>
          </p:cNvPr>
          <p:cNvCxnSpPr>
            <a:cxnSpLocks/>
          </p:cNvCxnSpPr>
          <p:nvPr/>
        </p:nvCxnSpPr>
        <p:spPr>
          <a:xfrm rot="5400000" flipH="1">
            <a:off x="8222550" y="3596341"/>
            <a:ext cx="12266" cy="116703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4" name="直線コネクタ 63">
            <a:extLst>
              <a:ext uri="{FF2B5EF4-FFF2-40B4-BE49-F238E27FC236}">
                <a16:creationId xmlns:a16="http://schemas.microsoft.com/office/drawing/2014/main" id="{79BB5871-A177-6D10-F014-82A25396983D}"/>
              </a:ext>
            </a:extLst>
          </p:cNvPr>
          <p:cNvCxnSpPr>
            <a:cxnSpLocks/>
          </p:cNvCxnSpPr>
          <p:nvPr/>
        </p:nvCxnSpPr>
        <p:spPr>
          <a:xfrm rot="5400000" flipH="1">
            <a:off x="3920500" y="3157014"/>
            <a:ext cx="9537" cy="90744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5" name="直線コネクタ 64">
            <a:extLst>
              <a:ext uri="{FF2B5EF4-FFF2-40B4-BE49-F238E27FC236}">
                <a16:creationId xmlns:a16="http://schemas.microsoft.com/office/drawing/2014/main" id="{BFB230CB-366D-C724-9B91-AB0A3B0DACF8}"/>
              </a:ext>
            </a:extLst>
          </p:cNvPr>
          <p:cNvCxnSpPr>
            <a:cxnSpLocks/>
          </p:cNvCxnSpPr>
          <p:nvPr/>
        </p:nvCxnSpPr>
        <p:spPr>
          <a:xfrm rot="5760000" flipH="1">
            <a:off x="8187229" y="3818493"/>
            <a:ext cx="12266" cy="116703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6" name="直線コネクタ 65">
            <a:extLst>
              <a:ext uri="{FF2B5EF4-FFF2-40B4-BE49-F238E27FC236}">
                <a16:creationId xmlns:a16="http://schemas.microsoft.com/office/drawing/2014/main" id="{76B99FE0-C0D7-84EA-C1A1-C68B251734DF}"/>
              </a:ext>
            </a:extLst>
          </p:cNvPr>
          <p:cNvCxnSpPr>
            <a:cxnSpLocks/>
          </p:cNvCxnSpPr>
          <p:nvPr/>
        </p:nvCxnSpPr>
        <p:spPr>
          <a:xfrm rot="5760000" flipH="1">
            <a:off x="3956033" y="2931815"/>
            <a:ext cx="9537" cy="90744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7" name="直線コネクタ 66">
            <a:extLst>
              <a:ext uri="{FF2B5EF4-FFF2-40B4-BE49-F238E27FC236}">
                <a16:creationId xmlns:a16="http://schemas.microsoft.com/office/drawing/2014/main" id="{98E2D2C0-10D3-DD24-037A-65A0064C99C9}"/>
              </a:ext>
            </a:extLst>
          </p:cNvPr>
          <p:cNvCxnSpPr>
            <a:cxnSpLocks/>
          </p:cNvCxnSpPr>
          <p:nvPr/>
        </p:nvCxnSpPr>
        <p:spPr>
          <a:xfrm rot="6120000" flipH="1">
            <a:off x="8128792" y="4040306"/>
            <a:ext cx="12266" cy="116703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8" name="直線コネクタ 67">
            <a:extLst>
              <a:ext uri="{FF2B5EF4-FFF2-40B4-BE49-F238E27FC236}">
                <a16:creationId xmlns:a16="http://schemas.microsoft.com/office/drawing/2014/main" id="{8CF8431B-FC0E-345E-5436-EA9E06324885}"/>
              </a:ext>
            </a:extLst>
          </p:cNvPr>
          <p:cNvCxnSpPr>
            <a:cxnSpLocks/>
          </p:cNvCxnSpPr>
          <p:nvPr/>
        </p:nvCxnSpPr>
        <p:spPr>
          <a:xfrm rot="6120000" flipH="1">
            <a:off x="4014822" y="2716132"/>
            <a:ext cx="9537" cy="90744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9" name="直線コネクタ 68">
            <a:extLst>
              <a:ext uri="{FF2B5EF4-FFF2-40B4-BE49-F238E27FC236}">
                <a16:creationId xmlns:a16="http://schemas.microsoft.com/office/drawing/2014/main" id="{C852037E-B165-D719-A347-2888A6D134BE}"/>
              </a:ext>
            </a:extLst>
          </p:cNvPr>
          <p:cNvCxnSpPr>
            <a:cxnSpLocks/>
          </p:cNvCxnSpPr>
          <p:nvPr/>
        </p:nvCxnSpPr>
        <p:spPr>
          <a:xfrm rot="6480000" flipH="1">
            <a:off x="8047879" y="4250799"/>
            <a:ext cx="12266" cy="116703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0" name="直線コネクタ 69">
            <a:extLst>
              <a:ext uri="{FF2B5EF4-FFF2-40B4-BE49-F238E27FC236}">
                <a16:creationId xmlns:a16="http://schemas.microsoft.com/office/drawing/2014/main" id="{DCACBC1A-BE89-A056-8A04-B91075343332}"/>
              </a:ext>
            </a:extLst>
          </p:cNvPr>
          <p:cNvCxnSpPr>
            <a:cxnSpLocks/>
          </p:cNvCxnSpPr>
          <p:nvPr/>
        </p:nvCxnSpPr>
        <p:spPr>
          <a:xfrm rot="6480000" flipH="1">
            <a:off x="4096224" y="2503781"/>
            <a:ext cx="9537" cy="90744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1" name="直線コネクタ 70">
            <a:extLst>
              <a:ext uri="{FF2B5EF4-FFF2-40B4-BE49-F238E27FC236}">
                <a16:creationId xmlns:a16="http://schemas.microsoft.com/office/drawing/2014/main" id="{08508895-3AB6-CADF-3F78-E30679739245}"/>
              </a:ext>
            </a:extLst>
          </p:cNvPr>
          <p:cNvCxnSpPr>
            <a:cxnSpLocks/>
          </p:cNvCxnSpPr>
          <p:nvPr/>
        </p:nvCxnSpPr>
        <p:spPr>
          <a:xfrm rot="7200000">
            <a:off x="7915613" y="4394173"/>
            <a:ext cx="0" cy="190500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2" name="直線コネクタ 71">
            <a:extLst>
              <a:ext uri="{FF2B5EF4-FFF2-40B4-BE49-F238E27FC236}">
                <a16:creationId xmlns:a16="http://schemas.microsoft.com/office/drawing/2014/main" id="{0440EA02-D5CC-005C-D5B6-BDFE4619C8E9}"/>
              </a:ext>
            </a:extLst>
          </p:cNvPr>
          <p:cNvCxnSpPr>
            <a:cxnSpLocks/>
          </p:cNvCxnSpPr>
          <p:nvPr/>
        </p:nvCxnSpPr>
        <p:spPr>
          <a:xfrm rot="7200000">
            <a:off x="4242873" y="2273717"/>
            <a:ext cx="0" cy="190500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3" name="直線コネクタ 72">
            <a:extLst>
              <a:ext uri="{FF2B5EF4-FFF2-40B4-BE49-F238E27FC236}">
                <a16:creationId xmlns:a16="http://schemas.microsoft.com/office/drawing/2014/main" id="{E425AF49-2ADE-9DAA-9A9F-16EFE491FF19}"/>
              </a:ext>
            </a:extLst>
          </p:cNvPr>
          <p:cNvCxnSpPr>
            <a:cxnSpLocks/>
          </p:cNvCxnSpPr>
          <p:nvPr/>
        </p:nvCxnSpPr>
        <p:spPr>
          <a:xfrm rot="7200000" flipH="1">
            <a:off x="7818187" y="4638716"/>
            <a:ext cx="12266" cy="116703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4" name="直線コネクタ 73">
            <a:extLst>
              <a:ext uri="{FF2B5EF4-FFF2-40B4-BE49-F238E27FC236}">
                <a16:creationId xmlns:a16="http://schemas.microsoft.com/office/drawing/2014/main" id="{D284DEDB-BE6A-F5F5-DE8D-CA0609D57832}"/>
              </a:ext>
            </a:extLst>
          </p:cNvPr>
          <p:cNvCxnSpPr>
            <a:cxnSpLocks/>
          </p:cNvCxnSpPr>
          <p:nvPr/>
        </p:nvCxnSpPr>
        <p:spPr>
          <a:xfrm rot="7200000" flipH="1">
            <a:off x="4318839" y="2108280"/>
            <a:ext cx="9537" cy="90744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5" name="直線コネクタ 74">
            <a:extLst>
              <a:ext uri="{FF2B5EF4-FFF2-40B4-BE49-F238E27FC236}">
                <a16:creationId xmlns:a16="http://schemas.microsoft.com/office/drawing/2014/main" id="{EFFA6AD8-55ED-C1A7-281B-1E0BCFDC0C0B}"/>
              </a:ext>
            </a:extLst>
          </p:cNvPr>
          <p:cNvCxnSpPr>
            <a:cxnSpLocks/>
          </p:cNvCxnSpPr>
          <p:nvPr/>
        </p:nvCxnSpPr>
        <p:spPr>
          <a:xfrm rot="7560000" flipH="1">
            <a:off x="7676522" y="4813446"/>
            <a:ext cx="12266" cy="116703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6" name="直線コネクタ 75">
            <a:extLst>
              <a:ext uri="{FF2B5EF4-FFF2-40B4-BE49-F238E27FC236}">
                <a16:creationId xmlns:a16="http://schemas.microsoft.com/office/drawing/2014/main" id="{BCDC78E6-DA65-E82F-3433-BE47F0366B59}"/>
              </a:ext>
            </a:extLst>
          </p:cNvPr>
          <p:cNvCxnSpPr>
            <a:cxnSpLocks/>
          </p:cNvCxnSpPr>
          <p:nvPr/>
        </p:nvCxnSpPr>
        <p:spPr>
          <a:xfrm rot="7560000" flipH="1">
            <a:off x="4462210" y="1931018"/>
            <a:ext cx="9537" cy="90744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7" name="直線コネクタ 76">
            <a:extLst>
              <a:ext uri="{FF2B5EF4-FFF2-40B4-BE49-F238E27FC236}">
                <a16:creationId xmlns:a16="http://schemas.microsoft.com/office/drawing/2014/main" id="{BDE57D18-29A5-5F72-0771-192AD5334480}"/>
              </a:ext>
            </a:extLst>
          </p:cNvPr>
          <p:cNvCxnSpPr>
            <a:cxnSpLocks/>
          </p:cNvCxnSpPr>
          <p:nvPr/>
        </p:nvCxnSpPr>
        <p:spPr>
          <a:xfrm rot="7920000" flipH="1">
            <a:off x="7515007" y="4976322"/>
            <a:ext cx="12266" cy="116703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8" name="直線コネクタ 77">
            <a:extLst>
              <a:ext uri="{FF2B5EF4-FFF2-40B4-BE49-F238E27FC236}">
                <a16:creationId xmlns:a16="http://schemas.microsoft.com/office/drawing/2014/main" id="{07F248B3-4DB3-F667-ECDE-B339E53C1A50}"/>
              </a:ext>
            </a:extLst>
          </p:cNvPr>
          <p:cNvCxnSpPr>
            <a:cxnSpLocks/>
          </p:cNvCxnSpPr>
          <p:nvPr/>
        </p:nvCxnSpPr>
        <p:spPr>
          <a:xfrm rot="7920000" flipH="1">
            <a:off x="4620964" y="1773626"/>
            <a:ext cx="9537" cy="90744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9" name="直線コネクタ 78">
            <a:extLst>
              <a:ext uri="{FF2B5EF4-FFF2-40B4-BE49-F238E27FC236}">
                <a16:creationId xmlns:a16="http://schemas.microsoft.com/office/drawing/2014/main" id="{A5A93F77-6015-8F97-233C-42E008245E49}"/>
              </a:ext>
            </a:extLst>
          </p:cNvPr>
          <p:cNvCxnSpPr>
            <a:cxnSpLocks/>
          </p:cNvCxnSpPr>
          <p:nvPr/>
        </p:nvCxnSpPr>
        <p:spPr>
          <a:xfrm rot="8280000" flipH="1">
            <a:off x="7339688" y="5118157"/>
            <a:ext cx="12266" cy="116703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0" name="直線コネクタ 79">
            <a:extLst>
              <a:ext uri="{FF2B5EF4-FFF2-40B4-BE49-F238E27FC236}">
                <a16:creationId xmlns:a16="http://schemas.microsoft.com/office/drawing/2014/main" id="{B8614377-14DD-456D-4F83-FE3962138190}"/>
              </a:ext>
            </a:extLst>
          </p:cNvPr>
          <p:cNvCxnSpPr>
            <a:cxnSpLocks/>
          </p:cNvCxnSpPr>
          <p:nvPr/>
        </p:nvCxnSpPr>
        <p:spPr>
          <a:xfrm rot="8280000" flipH="1">
            <a:off x="4797635" y="1630425"/>
            <a:ext cx="9537" cy="90744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1" name="直線コネクタ 80">
            <a:extLst>
              <a:ext uri="{FF2B5EF4-FFF2-40B4-BE49-F238E27FC236}">
                <a16:creationId xmlns:a16="http://schemas.microsoft.com/office/drawing/2014/main" id="{125AF382-D432-DDEF-5706-525A3805C8E0}"/>
              </a:ext>
            </a:extLst>
          </p:cNvPr>
          <p:cNvCxnSpPr>
            <a:cxnSpLocks/>
          </p:cNvCxnSpPr>
          <p:nvPr/>
        </p:nvCxnSpPr>
        <p:spPr>
          <a:xfrm rot="9000000">
            <a:off x="7139745" y="5170843"/>
            <a:ext cx="0" cy="190500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2" name="直線コネクタ 81">
            <a:extLst>
              <a:ext uri="{FF2B5EF4-FFF2-40B4-BE49-F238E27FC236}">
                <a16:creationId xmlns:a16="http://schemas.microsoft.com/office/drawing/2014/main" id="{616FB1A8-4549-83DA-4695-157505CC6EAA}"/>
              </a:ext>
            </a:extLst>
          </p:cNvPr>
          <p:cNvCxnSpPr>
            <a:cxnSpLocks/>
          </p:cNvCxnSpPr>
          <p:nvPr/>
        </p:nvCxnSpPr>
        <p:spPr>
          <a:xfrm rot="9000000">
            <a:off x="5019289" y="1498103"/>
            <a:ext cx="0" cy="190500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3" name="直線コネクタ 82">
            <a:extLst>
              <a:ext uri="{FF2B5EF4-FFF2-40B4-BE49-F238E27FC236}">
                <a16:creationId xmlns:a16="http://schemas.microsoft.com/office/drawing/2014/main" id="{8CA964C0-05BF-905B-B626-A92D8C988B4F}"/>
              </a:ext>
            </a:extLst>
          </p:cNvPr>
          <p:cNvCxnSpPr>
            <a:cxnSpLocks/>
          </p:cNvCxnSpPr>
          <p:nvPr/>
        </p:nvCxnSpPr>
        <p:spPr>
          <a:xfrm rot="9000000" flipH="1">
            <a:off x="6950729" y="5341920"/>
            <a:ext cx="12266" cy="116703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4" name="直線コネクタ 83">
            <a:extLst>
              <a:ext uri="{FF2B5EF4-FFF2-40B4-BE49-F238E27FC236}">
                <a16:creationId xmlns:a16="http://schemas.microsoft.com/office/drawing/2014/main" id="{29B26769-DC3B-6D5B-3E2E-C9E003129F0D}"/>
              </a:ext>
            </a:extLst>
          </p:cNvPr>
          <p:cNvCxnSpPr>
            <a:cxnSpLocks/>
          </p:cNvCxnSpPr>
          <p:nvPr/>
        </p:nvCxnSpPr>
        <p:spPr>
          <a:xfrm rot="9000000" flipH="1">
            <a:off x="5192096" y="1401880"/>
            <a:ext cx="9537" cy="90744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5" name="直線コネクタ 84">
            <a:extLst>
              <a:ext uri="{FF2B5EF4-FFF2-40B4-BE49-F238E27FC236}">
                <a16:creationId xmlns:a16="http://schemas.microsoft.com/office/drawing/2014/main" id="{40A94EED-1E8E-6BCC-5CF4-3474D8AA006A}"/>
              </a:ext>
            </a:extLst>
          </p:cNvPr>
          <p:cNvCxnSpPr>
            <a:cxnSpLocks/>
          </p:cNvCxnSpPr>
          <p:nvPr/>
        </p:nvCxnSpPr>
        <p:spPr>
          <a:xfrm rot="9360000" flipH="1">
            <a:off x="6740679" y="5422408"/>
            <a:ext cx="12266" cy="116703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6" name="直線コネクタ 85">
            <a:extLst>
              <a:ext uri="{FF2B5EF4-FFF2-40B4-BE49-F238E27FC236}">
                <a16:creationId xmlns:a16="http://schemas.microsoft.com/office/drawing/2014/main" id="{8CB04C15-3F96-1CCB-8EEA-A02286D1F53F}"/>
              </a:ext>
            </a:extLst>
          </p:cNvPr>
          <p:cNvCxnSpPr>
            <a:cxnSpLocks/>
          </p:cNvCxnSpPr>
          <p:nvPr/>
        </p:nvCxnSpPr>
        <p:spPr>
          <a:xfrm rot="9360000" flipH="1">
            <a:off x="5404890" y="1320053"/>
            <a:ext cx="9537" cy="90744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7" name="直線コネクタ 86">
            <a:extLst>
              <a:ext uri="{FF2B5EF4-FFF2-40B4-BE49-F238E27FC236}">
                <a16:creationId xmlns:a16="http://schemas.microsoft.com/office/drawing/2014/main" id="{13447E3C-5E68-33F2-1E49-FDE1A1746D0D}"/>
              </a:ext>
            </a:extLst>
          </p:cNvPr>
          <p:cNvCxnSpPr>
            <a:cxnSpLocks/>
          </p:cNvCxnSpPr>
          <p:nvPr/>
        </p:nvCxnSpPr>
        <p:spPr>
          <a:xfrm rot="9720000" flipH="1">
            <a:off x="6519365" y="5482705"/>
            <a:ext cx="12266" cy="116703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8" name="直線コネクタ 87">
            <a:extLst>
              <a:ext uri="{FF2B5EF4-FFF2-40B4-BE49-F238E27FC236}">
                <a16:creationId xmlns:a16="http://schemas.microsoft.com/office/drawing/2014/main" id="{22801AC1-9930-8826-C054-F042146A8FEE}"/>
              </a:ext>
            </a:extLst>
          </p:cNvPr>
          <p:cNvCxnSpPr>
            <a:cxnSpLocks/>
          </p:cNvCxnSpPr>
          <p:nvPr/>
        </p:nvCxnSpPr>
        <p:spPr>
          <a:xfrm rot="9720000" flipH="1">
            <a:off x="5621070" y="1263124"/>
            <a:ext cx="9537" cy="90744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9" name="直線コネクタ 88">
            <a:extLst>
              <a:ext uri="{FF2B5EF4-FFF2-40B4-BE49-F238E27FC236}">
                <a16:creationId xmlns:a16="http://schemas.microsoft.com/office/drawing/2014/main" id="{AB21AE56-9864-A230-84EC-ECEEDBA971B6}"/>
              </a:ext>
            </a:extLst>
          </p:cNvPr>
          <p:cNvCxnSpPr>
            <a:cxnSpLocks/>
          </p:cNvCxnSpPr>
          <p:nvPr/>
        </p:nvCxnSpPr>
        <p:spPr>
          <a:xfrm rot="10080000" flipH="1">
            <a:off x="6296616" y="5517878"/>
            <a:ext cx="12266" cy="116703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0" name="直線コネクタ 89">
            <a:extLst>
              <a:ext uri="{FF2B5EF4-FFF2-40B4-BE49-F238E27FC236}">
                <a16:creationId xmlns:a16="http://schemas.microsoft.com/office/drawing/2014/main" id="{2A0577CC-284D-40CD-43F5-1F0D437FEB3E}"/>
              </a:ext>
            </a:extLst>
          </p:cNvPr>
          <p:cNvCxnSpPr>
            <a:cxnSpLocks/>
          </p:cNvCxnSpPr>
          <p:nvPr/>
        </p:nvCxnSpPr>
        <p:spPr>
          <a:xfrm rot="10080000" flipH="1">
            <a:off x="5845673" y="1227444"/>
            <a:ext cx="9537" cy="90744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20" name="グループ化 19">
            <a:extLst>
              <a:ext uri="{FF2B5EF4-FFF2-40B4-BE49-F238E27FC236}">
                <a16:creationId xmlns:a16="http://schemas.microsoft.com/office/drawing/2014/main" id="{7ADB3E96-BC24-D053-6537-CAC33E4155AE}"/>
              </a:ext>
            </a:extLst>
          </p:cNvPr>
          <p:cNvGrpSpPr/>
          <p:nvPr/>
        </p:nvGrpSpPr>
        <p:grpSpPr>
          <a:xfrm>
            <a:off x="4018045" y="1360353"/>
            <a:ext cx="4127907" cy="4124183"/>
            <a:chOff x="4018045" y="1360353"/>
            <a:chExt cx="4127907" cy="4124183"/>
          </a:xfrm>
        </p:grpSpPr>
        <p:grpSp>
          <p:nvGrpSpPr>
            <p:cNvPr id="4" name="グループ化 3">
              <a:extLst>
                <a:ext uri="{FF2B5EF4-FFF2-40B4-BE49-F238E27FC236}">
                  <a16:creationId xmlns:a16="http://schemas.microsoft.com/office/drawing/2014/main" id="{9D00E9AD-77AB-DD10-F4E8-414FF23722F2}"/>
                </a:ext>
              </a:extLst>
            </p:cNvPr>
            <p:cNvGrpSpPr/>
            <p:nvPr/>
          </p:nvGrpSpPr>
          <p:grpSpPr>
            <a:xfrm>
              <a:off x="5797357" y="1360353"/>
              <a:ext cx="569387" cy="4124183"/>
              <a:chOff x="5797357" y="1360353"/>
              <a:chExt cx="569387" cy="4124183"/>
            </a:xfrm>
            <a:effectLst>
              <a:glow rad="38100">
                <a:schemeClr val="tx1"/>
              </a:glow>
            </a:effectLst>
          </p:grpSpPr>
          <p:sp>
            <p:nvSpPr>
              <p:cNvPr id="2" name="テキスト ボックス 1">
                <a:extLst>
                  <a:ext uri="{FF2B5EF4-FFF2-40B4-BE49-F238E27FC236}">
                    <a16:creationId xmlns:a16="http://schemas.microsoft.com/office/drawing/2014/main" id="{A75B5358-AF2E-705D-B0AE-F10B0BBF5A8A}"/>
                  </a:ext>
                </a:extLst>
              </p:cNvPr>
              <p:cNvSpPr txBox="1"/>
              <p:nvPr/>
            </p:nvSpPr>
            <p:spPr>
              <a:xfrm>
                <a:off x="5797357" y="1360353"/>
                <a:ext cx="569387" cy="369332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kumimoji="1" lang="en-US" altLang="ja-JP" dirty="0">
                    <a:solidFill>
                      <a:schemeClr val="bg1"/>
                    </a:solidFill>
                    <a:effectLst>
                      <a:glow rad="38100">
                        <a:schemeClr val="tx1"/>
                      </a:glow>
                    </a:effectLst>
                    <a:latin typeface="Castellar" panose="020A0402060406010301" pitchFamily="18" charset="0"/>
                  </a:rPr>
                  <a:t>XII</a:t>
                </a:r>
                <a:endParaRPr kumimoji="1" lang="ja-JP" altLang="en-US" dirty="0">
                  <a:solidFill>
                    <a:schemeClr val="bg1"/>
                  </a:solidFill>
                  <a:effectLst>
                    <a:glow rad="38100">
                      <a:schemeClr val="tx1"/>
                    </a:glow>
                  </a:effectLst>
                  <a:latin typeface="Castellar" panose="020A0402060406010301" pitchFamily="18" charset="0"/>
                </a:endParaRPr>
              </a:p>
            </p:txBody>
          </p:sp>
          <p:sp>
            <p:nvSpPr>
              <p:cNvPr id="3" name="テキスト ボックス 2">
                <a:extLst>
                  <a:ext uri="{FF2B5EF4-FFF2-40B4-BE49-F238E27FC236}">
                    <a16:creationId xmlns:a16="http://schemas.microsoft.com/office/drawing/2014/main" id="{87760B15-4ECB-D5BD-1DB8-8C7556DC14FF}"/>
                  </a:ext>
                </a:extLst>
              </p:cNvPr>
              <p:cNvSpPr txBox="1"/>
              <p:nvPr/>
            </p:nvSpPr>
            <p:spPr>
              <a:xfrm>
                <a:off x="5851859" y="5115204"/>
                <a:ext cx="460383" cy="369332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kumimoji="1" lang="en-US" altLang="ja-JP" dirty="0">
                    <a:solidFill>
                      <a:schemeClr val="bg1"/>
                    </a:solidFill>
                    <a:effectLst>
                      <a:glow rad="38100">
                        <a:schemeClr val="tx1"/>
                      </a:glow>
                    </a:effectLst>
                    <a:latin typeface="Castellar" panose="020A0402060406010301" pitchFamily="18" charset="0"/>
                  </a:rPr>
                  <a:t>VI</a:t>
                </a:r>
                <a:endParaRPr kumimoji="1" lang="ja-JP" altLang="en-US" dirty="0">
                  <a:solidFill>
                    <a:schemeClr val="bg1"/>
                  </a:solidFill>
                  <a:effectLst>
                    <a:glow rad="38100">
                      <a:schemeClr val="tx1"/>
                    </a:glow>
                  </a:effectLst>
                  <a:latin typeface="Castellar" panose="020A0402060406010301" pitchFamily="18" charset="0"/>
                </a:endParaRPr>
              </a:p>
            </p:txBody>
          </p:sp>
        </p:grpSp>
        <p:grpSp>
          <p:nvGrpSpPr>
            <p:cNvPr id="5" name="グループ化 4">
              <a:extLst>
                <a:ext uri="{FF2B5EF4-FFF2-40B4-BE49-F238E27FC236}">
                  <a16:creationId xmlns:a16="http://schemas.microsoft.com/office/drawing/2014/main" id="{0E84820E-FCC2-D268-6CA2-0EF0F12B5166}"/>
                </a:ext>
              </a:extLst>
            </p:cNvPr>
            <p:cNvGrpSpPr/>
            <p:nvPr/>
          </p:nvGrpSpPr>
          <p:grpSpPr>
            <a:xfrm rot="1800000">
              <a:off x="5808010" y="1360353"/>
              <a:ext cx="548548" cy="4124183"/>
              <a:chOff x="5807776" y="1360353"/>
              <a:chExt cx="548548" cy="4124183"/>
            </a:xfrm>
            <a:effectLst>
              <a:glow rad="38100">
                <a:schemeClr val="tx1"/>
              </a:glow>
            </a:effectLst>
          </p:grpSpPr>
          <p:sp>
            <p:nvSpPr>
              <p:cNvPr id="6" name="テキスト ボックス 5">
                <a:extLst>
                  <a:ext uri="{FF2B5EF4-FFF2-40B4-BE49-F238E27FC236}">
                    <a16:creationId xmlns:a16="http://schemas.microsoft.com/office/drawing/2014/main" id="{D109629E-0B51-C3B1-9164-EB98503F1D93}"/>
                  </a:ext>
                </a:extLst>
              </p:cNvPr>
              <p:cNvSpPr txBox="1"/>
              <p:nvPr/>
            </p:nvSpPr>
            <p:spPr>
              <a:xfrm>
                <a:off x="5945634" y="1360353"/>
                <a:ext cx="272832" cy="369332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kumimoji="1" lang="en-US" altLang="ja-JP" dirty="0">
                    <a:solidFill>
                      <a:schemeClr val="bg1"/>
                    </a:solidFill>
                    <a:effectLst>
                      <a:glow rad="38100">
                        <a:schemeClr val="tx1"/>
                      </a:glow>
                    </a:effectLst>
                    <a:latin typeface="Castellar" panose="020A0402060406010301" pitchFamily="18" charset="0"/>
                  </a:rPr>
                  <a:t>I</a:t>
                </a:r>
                <a:endParaRPr kumimoji="1" lang="ja-JP" altLang="en-US" dirty="0">
                  <a:solidFill>
                    <a:schemeClr val="bg1"/>
                  </a:solidFill>
                  <a:effectLst>
                    <a:glow rad="38100">
                      <a:schemeClr val="tx1"/>
                    </a:glow>
                  </a:effectLst>
                  <a:latin typeface="Castellar" panose="020A0402060406010301" pitchFamily="18" charset="0"/>
                </a:endParaRPr>
              </a:p>
            </p:txBody>
          </p:sp>
          <p:sp>
            <p:nvSpPr>
              <p:cNvPr id="7" name="テキスト ボックス 6">
                <a:extLst>
                  <a:ext uri="{FF2B5EF4-FFF2-40B4-BE49-F238E27FC236}">
                    <a16:creationId xmlns:a16="http://schemas.microsoft.com/office/drawing/2014/main" id="{88130231-6A85-5640-7AA6-1CC9DB03930F}"/>
                  </a:ext>
                </a:extLst>
              </p:cNvPr>
              <p:cNvSpPr txBox="1"/>
              <p:nvPr/>
            </p:nvSpPr>
            <p:spPr>
              <a:xfrm>
                <a:off x="5807776" y="5115204"/>
                <a:ext cx="548548" cy="369332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kumimoji="1" lang="en-US" altLang="ja-JP" dirty="0">
                    <a:solidFill>
                      <a:schemeClr val="bg1"/>
                    </a:solidFill>
                    <a:effectLst>
                      <a:glow rad="38100">
                        <a:schemeClr val="tx1"/>
                      </a:glow>
                    </a:effectLst>
                    <a:latin typeface="Castellar" panose="020A0402060406010301" pitchFamily="18" charset="0"/>
                  </a:rPr>
                  <a:t>VII</a:t>
                </a:r>
                <a:endParaRPr kumimoji="1" lang="ja-JP" altLang="en-US" dirty="0">
                  <a:solidFill>
                    <a:schemeClr val="bg1"/>
                  </a:solidFill>
                  <a:effectLst>
                    <a:glow rad="38100">
                      <a:schemeClr val="tx1"/>
                    </a:glow>
                  </a:effectLst>
                  <a:latin typeface="Castellar" panose="020A0402060406010301" pitchFamily="18" charset="0"/>
                </a:endParaRPr>
              </a:p>
            </p:txBody>
          </p:sp>
        </p:grpSp>
        <p:grpSp>
          <p:nvGrpSpPr>
            <p:cNvPr id="8" name="グループ化 7">
              <a:extLst>
                <a:ext uri="{FF2B5EF4-FFF2-40B4-BE49-F238E27FC236}">
                  <a16:creationId xmlns:a16="http://schemas.microsoft.com/office/drawing/2014/main" id="{C83A6BF7-2C1B-8437-339A-EE899FBADBEC}"/>
                </a:ext>
              </a:extLst>
            </p:cNvPr>
            <p:cNvGrpSpPr/>
            <p:nvPr/>
          </p:nvGrpSpPr>
          <p:grpSpPr>
            <a:xfrm rot="3600000">
              <a:off x="5765504" y="1360354"/>
              <a:ext cx="636713" cy="4124182"/>
              <a:chOff x="5763694" y="1360353"/>
              <a:chExt cx="636713" cy="4124182"/>
            </a:xfrm>
            <a:effectLst>
              <a:glow rad="38100">
                <a:schemeClr val="tx1"/>
              </a:glow>
            </a:effectLst>
          </p:grpSpPr>
          <p:sp>
            <p:nvSpPr>
              <p:cNvPr id="9" name="テキスト ボックス 8">
                <a:extLst>
                  <a:ext uri="{FF2B5EF4-FFF2-40B4-BE49-F238E27FC236}">
                    <a16:creationId xmlns:a16="http://schemas.microsoft.com/office/drawing/2014/main" id="{4092ACBA-059F-8632-7CAB-7FEE0CECDD6E}"/>
                  </a:ext>
                </a:extLst>
              </p:cNvPr>
              <p:cNvSpPr txBox="1"/>
              <p:nvPr/>
            </p:nvSpPr>
            <p:spPr>
              <a:xfrm>
                <a:off x="5901552" y="1360353"/>
                <a:ext cx="360996" cy="369332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kumimoji="1" lang="en-US" altLang="ja-JP" dirty="0">
                    <a:solidFill>
                      <a:schemeClr val="bg1"/>
                    </a:solidFill>
                    <a:effectLst>
                      <a:glow rad="38100">
                        <a:schemeClr val="tx1"/>
                      </a:glow>
                    </a:effectLst>
                    <a:latin typeface="Castellar" panose="020A0402060406010301" pitchFamily="18" charset="0"/>
                  </a:rPr>
                  <a:t>II</a:t>
                </a:r>
                <a:endParaRPr kumimoji="1" lang="ja-JP" altLang="en-US" dirty="0">
                  <a:solidFill>
                    <a:schemeClr val="bg1"/>
                  </a:solidFill>
                  <a:effectLst>
                    <a:glow rad="38100">
                      <a:schemeClr val="tx1"/>
                    </a:glow>
                  </a:effectLst>
                  <a:latin typeface="Castellar" panose="020A0402060406010301" pitchFamily="18" charset="0"/>
                </a:endParaRPr>
              </a:p>
            </p:txBody>
          </p:sp>
          <p:sp>
            <p:nvSpPr>
              <p:cNvPr id="10" name="テキスト ボックス 9">
                <a:extLst>
                  <a:ext uri="{FF2B5EF4-FFF2-40B4-BE49-F238E27FC236}">
                    <a16:creationId xmlns:a16="http://schemas.microsoft.com/office/drawing/2014/main" id="{1DE83891-6016-EBF4-47B8-75A30BDCC6FB}"/>
                  </a:ext>
                </a:extLst>
              </p:cNvPr>
              <p:cNvSpPr txBox="1"/>
              <p:nvPr/>
            </p:nvSpPr>
            <p:spPr>
              <a:xfrm>
                <a:off x="5763694" y="5115203"/>
                <a:ext cx="636713" cy="369332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kumimoji="1" lang="en-US" altLang="ja-JP" dirty="0">
                    <a:solidFill>
                      <a:schemeClr val="bg1"/>
                    </a:solidFill>
                    <a:effectLst>
                      <a:glow rad="38100">
                        <a:schemeClr val="tx1"/>
                      </a:glow>
                    </a:effectLst>
                    <a:latin typeface="Castellar" panose="020A0402060406010301" pitchFamily="18" charset="0"/>
                  </a:rPr>
                  <a:t>VIII</a:t>
                </a:r>
                <a:endParaRPr kumimoji="1" lang="ja-JP" altLang="en-US" dirty="0">
                  <a:solidFill>
                    <a:schemeClr val="bg1"/>
                  </a:solidFill>
                  <a:effectLst>
                    <a:glow rad="38100">
                      <a:schemeClr val="tx1"/>
                    </a:glow>
                  </a:effectLst>
                  <a:latin typeface="Castellar" panose="020A0402060406010301" pitchFamily="18" charset="0"/>
                </a:endParaRPr>
              </a:p>
            </p:txBody>
          </p:sp>
        </p:grpSp>
        <p:grpSp>
          <p:nvGrpSpPr>
            <p:cNvPr id="11" name="グループ化 10">
              <a:extLst>
                <a:ext uri="{FF2B5EF4-FFF2-40B4-BE49-F238E27FC236}">
                  <a16:creationId xmlns:a16="http://schemas.microsoft.com/office/drawing/2014/main" id="{A4CB07CD-9B25-2A76-DB37-510936F91DE1}"/>
                </a:ext>
              </a:extLst>
            </p:cNvPr>
            <p:cNvGrpSpPr/>
            <p:nvPr/>
          </p:nvGrpSpPr>
          <p:grpSpPr>
            <a:xfrm rot="-1800000">
              <a:off x="5843313" y="1360353"/>
              <a:ext cx="481222" cy="4124183"/>
              <a:chOff x="5841439" y="1360353"/>
              <a:chExt cx="481222" cy="4124183"/>
            </a:xfrm>
            <a:effectLst>
              <a:glow rad="38100">
                <a:schemeClr val="tx1"/>
              </a:glow>
            </a:effectLst>
          </p:grpSpPr>
          <p:sp>
            <p:nvSpPr>
              <p:cNvPr id="12" name="テキスト ボックス 11">
                <a:extLst>
                  <a:ext uri="{FF2B5EF4-FFF2-40B4-BE49-F238E27FC236}">
                    <a16:creationId xmlns:a16="http://schemas.microsoft.com/office/drawing/2014/main" id="{AF1BD0C7-F98C-7D9C-619F-EC8F9CDAA96B}"/>
                  </a:ext>
                </a:extLst>
              </p:cNvPr>
              <p:cNvSpPr txBox="1"/>
              <p:nvPr/>
            </p:nvSpPr>
            <p:spPr>
              <a:xfrm>
                <a:off x="5841439" y="1360353"/>
                <a:ext cx="481222" cy="369332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kumimoji="1" lang="en-US" altLang="ja-JP" dirty="0">
                    <a:solidFill>
                      <a:schemeClr val="bg1"/>
                    </a:solidFill>
                    <a:effectLst>
                      <a:glow rad="38100">
                        <a:schemeClr val="tx1"/>
                      </a:glow>
                    </a:effectLst>
                    <a:latin typeface="Castellar" panose="020A0402060406010301" pitchFamily="18" charset="0"/>
                  </a:rPr>
                  <a:t>XI</a:t>
                </a:r>
                <a:endParaRPr kumimoji="1" lang="ja-JP" altLang="en-US" dirty="0">
                  <a:solidFill>
                    <a:schemeClr val="bg1"/>
                  </a:solidFill>
                  <a:effectLst>
                    <a:glow rad="38100">
                      <a:schemeClr val="tx1"/>
                    </a:glow>
                  </a:effectLst>
                  <a:latin typeface="Castellar" panose="020A0402060406010301" pitchFamily="18" charset="0"/>
                </a:endParaRPr>
              </a:p>
            </p:txBody>
          </p:sp>
          <p:sp>
            <p:nvSpPr>
              <p:cNvPr id="13" name="テキスト ボックス 12">
                <a:extLst>
                  <a:ext uri="{FF2B5EF4-FFF2-40B4-BE49-F238E27FC236}">
                    <a16:creationId xmlns:a16="http://schemas.microsoft.com/office/drawing/2014/main" id="{EED9CFFE-C04D-1911-011E-4B7503B16216}"/>
                  </a:ext>
                </a:extLst>
              </p:cNvPr>
              <p:cNvSpPr txBox="1"/>
              <p:nvPr/>
            </p:nvSpPr>
            <p:spPr>
              <a:xfrm>
                <a:off x="5895941" y="5115204"/>
                <a:ext cx="372218" cy="369332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kumimoji="1" lang="en-US" altLang="ja-JP" dirty="0">
                    <a:solidFill>
                      <a:schemeClr val="bg1"/>
                    </a:solidFill>
                    <a:effectLst>
                      <a:glow rad="38100">
                        <a:schemeClr val="tx1"/>
                      </a:glow>
                    </a:effectLst>
                    <a:latin typeface="Castellar" panose="020A0402060406010301" pitchFamily="18" charset="0"/>
                  </a:rPr>
                  <a:t>V</a:t>
                </a:r>
                <a:endParaRPr kumimoji="1" lang="ja-JP" altLang="en-US" dirty="0">
                  <a:solidFill>
                    <a:schemeClr val="bg1"/>
                  </a:solidFill>
                  <a:effectLst>
                    <a:glow rad="38100">
                      <a:schemeClr val="tx1"/>
                    </a:glow>
                  </a:effectLst>
                  <a:latin typeface="Castellar" panose="020A0402060406010301" pitchFamily="18" charset="0"/>
                </a:endParaRPr>
              </a:p>
            </p:txBody>
          </p:sp>
        </p:grpSp>
        <p:grpSp>
          <p:nvGrpSpPr>
            <p:cNvPr id="14" name="グループ化 13">
              <a:extLst>
                <a:ext uri="{FF2B5EF4-FFF2-40B4-BE49-F238E27FC236}">
                  <a16:creationId xmlns:a16="http://schemas.microsoft.com/office/drawing/2014/main" id="{7BE3F8E7-49BE-A240-1896-28E5972AEA55}"/>
                </a:ext>
              </a:extLst>
            </p:cNvPr>
            <p:cNvGrpSpPr/>
            <p:nvPr/>
          </p:nvGrpSpPr>
          <p:grpSpPr>
            <a:xfrm rot="-3600000">
              <a:off x="5852311" y="1360354"/>
              <a:ext cx="460383" cy="4124183"/>
              <a:chOff x="5851858" y="1360354"/>
              <a:chExt cx="460383" cy="4124183"/>
            </a:xfrm>
            <a:effectLst>
              <a:glow rad="38100">
                <a:schemeClr val="tx1"/>
              </a:glow>
            </a:effectLst>
          </p:grpSpPr>
          <p:sp>
            <p:nvSpPr>
              <p:cNvPr id="15" name="テキスト ボックス 14">
                <a:extLst>
                  <a:ext uri="{FF2B5EF4-FFF2-40B4-BE49-F238E27FC236}">
                    <a16:creationId xmlns:a16="http://schemas.microsoft.com/office/drawing/2014/main" id="{76A3E68E-CB6A-B135-6A6C-B41FCC12E4B4}"/>
                  </a:ext>
                </a:extLst>
              </p:cNvPr>
              <p:cNvSpPr txBox="1"/>
              <p:nvPr/>
            </p:nvSpPr>
            <p:spPr>
              <a:xfrm>
                <a:off x="5885522" y="1360354"/>
                <a:ext cx="393057" cy="369332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kumimoji="1" lang="en-US" altLang="ja-JP" dirty="0">
                    <a:solidFill>
                      <a:schemeClr val="bg1"/>
                    </a:solidFill>
                    <a:effectLst>
                      <a:glow rad="38100">
                        <a:schemeClr val="tx1"/>
                      </a:glow>
                    </a:effectLst>
                    <a:latin typeface="Castellar" panose="020A0402060406010301" pitchFamily="18" charset="0"/>
                  </a:rPr>
                  <a:t>X</a:t>
                </a:r>
                <a:endParaRPr kumimoji="1" lang="ja-JP" altLang="en-US" dirty="0">
                  <a:solidFill>
                    <a:schemeClr val="bg1"/>
                  </a:solidFill>
                  <a:effectLst>
                    <a:glow rad="38100">
                      <a:schemeClr val="tx1"/>
                    </a:glow>
                  </a:effectLst>
                  <a:latin typeface="Castellar" panose="020A0402060406010301" pitchFamily="18" charset="0"/>
                </a:endParaRPr>
              </a:p>
            </p:txBody>
          </p:sp>
          <p:sp>
            <p:nvSpPr>
              <p:cNvPr id="16" name="テキスト ボックス 15">
                <a:extLst>
                  <a:ext uri="{FF2B5EF4-FFF2-40B4-BE49-F238E27FC236}">
                    <a16:creationId xmlns:a16="http://schemas.microsoft.com/office/drawing/2014/main" id="{4ECCDC03-F6B4-D2B3-6C99-9C38F19A012E}"/>
                  </a:ext>
                </a:extLst>
              </p:cNvPr>
              <p:cNvSpPr txBox="1"/>
              <p:nvPr/>
            </p:nvSpPr>
            <p:spPr>
              <a:xfrm>
                <a:off x="5851858" y="5115205"/>
                <a:ext cx="460383" cy="369332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kumimoji="1" lang="en-US" altLang="ja-JP" dirty="0">
                    <a:solidFill>
                      <a:schemeClr val="bg1"/>
                    </a:solidFill>
                    <a:effectLst>
                      <a:glow rad="38100">
                        <a:schemeClr val="tx1"/>
                      </a:glow>
                    </a:effectLst>
                    <a:latin typeface="Castellar" panose="020A0402060406010301" pitchFamily="18" charset="0"/>
                  </a:rPr>
                  <a:t>IV</a:t>
                </a:r>
                <a:endParaRPr kumimoji="1" lang="ja-JP" altLang="en-US" dirty="0">
                  <a:solidFill>
                    <a:schemeClr val="bg1"/>
                  </a:solidFill>
                  <a:effectLst>
                    <a:glow rad="38100">
                      <a:schemeClr val="tx1"/>
                    </a:glow>
                  </a:effectLst>
                  <a:latin typeface="Castellar" panose="020A0402060406010301" pitchFamily="18" charset="0"/>
                </a:endParaRPr>
              </a:p>
            </p:txBody>
          </p:sp>
        </p:grpSp>
        <p:grpSp>
          <p:nvGrpSpPr>
            <p:cNvPr id="17" name="グループ化 16">
              <a:extLst>
                <a:ext uri="{FF2B5EF4-FFF2-40B4-BE49-F238E27FC236}">
                  <a16:creationId xmlns:a16="http://schemas.microsoft.com/office/drawing/2014/main" id="{E830416D-9600-3782-043E-A28244176B03}"/>
                </a:ext>
              </a:extLst>
            </p:cNvPr>
            <p:cNvGrpSpPr/>
            <p:nvPr/>
          </p:nvGrpSpPr>
          <p:grpSpPr>
            <a:xfrm rot="5400000">
              <a:off x="5839526" y="1360358"/>
              <a:ext cx="481222" cy="4124183"/>
              <a:chOff x="5841443" y="1360353"/>
              <a:chExt cx="481222" cy="4124183"/>
            </a:xfrm>
            <a:effectLst>
              <a:glow rad="38100">
                <a:schemeClr val="tx1"/>
              </a:glow>
            </a:effectLst>
          </p:grpSpPr>
          <p:sp>
            <p:nvSpPr>
              <p:cNvPr id="18" name="テキスト ボックス 17">
                <a:extLst>
                  <a:ext uri="{FF2B5EF4-FFF2-40B4-BE49-F238E27FC236}">
                    <a16:creationId xmlns:a16="http://schemas.microsoft.com/office/drawing/2014/main" id="{4394F9B1-BB10-D23A-3E48-2F0C3A81CAD8}"/>
                  </a:ext>
                </a:extLst>
              </p:cNvPr>
              <p:cNvSpPr txBox="1"/>
              <p:nvPr/>
            </p:nvSpPr>
            <p:spPr>
              <a:xfrm>
                <a:off x="5857473" y="1360353"/>
                <a:ext cx="449162" cy="369332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kumimoji="1" lang="en-US" altLang="ja-JP" dirty="0">
                    <a:solidFill>
                      <a:schemeClr val="bg1"/>
                    </a:solidFill>
                    <a:effectLst>
                      <a:glow rad="38100">
                        <a:schemeClr val="tx1"/>
                      </a:glow>
                    </a:effectLst>
                    <a:latin typeface="Castellar" panose="020A0402060406010301" pitchFamily="18" charset="0"/>
                  </a:rPr>
                  <a:t>III</a:t>
                </a:r>
                <a:endParaRPr kumimoji="1" lang="ja-JP" altLang="en-US" dirty="0">
                  <a:solidFill>
                    <a:schemeClr val="bg1"/>
                  </a:solidFill>
                  <a:effectLst>
                    <a:glow rad="38100">
                      <a:schemeClr val="tx1"/>
                    </a:glow>
                  </a:effectLst>
                  <a:latin typeface="Castellar" panose="020A0402060406010301" pitchFamily="18" charset="0"/>
                </a:endParaRPr>
              </a:p>
            </p:txBody>
          </p:sp>
          <p:sp>
            <p:nvSpPr>
              <p:cNvPr id="19" name="テキスト ボックス 18">
                <a:extLst>
                  <a:ext uri="{FF2B5EF4-FFF2-40B4-BE49-F238E27FC236}">
                    <a16:creationId xmlns:a16="http://schemas.microsoft.com/office/drawing/2014/main" id="{DB6EFFD0-FC54-EBD3-7CCE-1880D17E45EB}"/>
                  </a:ext>
                </a:extLst>
              </p:cNvPr>
              <p:cNvSpPr txBox="1"/>
              <p:nvPr/>
            </p:nvSpPr>
            <p:spPr>
              <a:xfrm rot="10800000">
                <a:off x="5841443" y="5115204"/>
                <a:ext cx="481222" cy="369332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kumimoji="1" lang="en-US" altLang="ja-JP" dirty="0">
                    <a:solidFill>
                      <a:schemeClr val="bg1"/>
                    </a:solidFill>
                    <a:effectLst>
                      <a:glow rad="38100">
                        <a:schemeClr val="tx1"/>
                      </a:glow>
                    </a:effectLst>
                    <a:latin typeface="Castellar" panose="020A0402060406010301" pitchFamily="18" charset="0"/>
                  </a:rPr>
                  <a:t>IX</a:t>
                </a:r>
                <a:endParaRPr kumimoji="1" lang="ja-JP" altLang="en-US" dirty="0">
                  <a:solidFill>
                    <a:schemeClr val="bg1"/>
                  </a:solidFill>
                  <a:effectLst>
                    <a:glow rad="38100">
                      <a:schemeClr val="tx1"/>
                    </a:glow>
                  </a:effectLst>
                  <a:latin typeface="Castellar" panose="020A0402060406010301" pitchFamily="18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489141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5F2E91-B459-962F-48B2-CABECAE6BC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F427B4CE-C49D-F96F-0137-CC2EA2BB31E4}"/>
              </a:ext>
            </a:extLst>
          </p:cNvPr>
          <p:cNvSpPr/>
          <p:nvPr/>
        </p:nvSpPr>
        <p:spPr>
          <a:xfrm>
            <a:off x="116114" y="144916"/>
            <a:ext cx="11264900" cy="6302828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31" name="直線コネクタ 30">
            <a:extLst>
              <a:ext uri="{FF2B5EF4-FFF2-40B4-BE49-F238E27FC236}">
                <a16:creationId xmlns:a16="http://schemas.microsoft.com/office/drawing/2014/main" id="{BBF39F7E-0069-E840-BDDA-C2385F6E3E05}"/>
              </a:ext>
            </a:extLst>
          </p:cNvPr>
          <p:cNvCxnSpPr>
            <a:cxnSpLocks/>
          </p:cNvCxnSpPr>
          <p:nvPr/>
        </p:nvCxnSpPr>
        <p:spPr>
          <a:xfrm>
            <a:off x="6083595" y="1214438"/>
            <a:ext cx="0" cy="190500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2" name="直線コネクタ 31">
            <a:extLst>
              <a:ext uri="{FF2B5EF4-FFF2-40B4-BE49-F238E27FC236}">
                <a16:creationId xmlns:a16="http://schemas.microsoft.com/office/drawing/2014/main" id="{54DCD2FD-FE53-7784-0546-4F5FFA5664DE}"/>
              </a:ext>
            </a:extLst>
          </p:cNvPr>
          <p:cNvCxnSpPr>
            <a:cxnSpLocks/>
          </p:cNvCxnSpPr>
          <p:nvPr/>
        </p:nvCxnSpPr>
        <p:spPr>
          <a:xfrm>
            <a:off x="6083595" y="5455352"/>
            <a:ext cx="0" cy="190500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3" name="直線コネクタ 32">
            <a:extLst>
              <a:ext uri="{FF2B5EF4-FFF2-40B4-BE49-F238E27FC236}">
                <a16:creationId xmlns:a16="http://schemas.microsoft.com/office/drawing/2014/main" id="{F2EE45B4-5561-D6C0-4DA7-929E86CDE20C}"/>
              </a:ext>
            </a:extLst>
          </p:cNvPr>
          <p:cNvCxnSpPr>
            <a:cxnSpLocks/>
          </p:cNvCxnSpPr>
          <p:nvPr/>
        </p:nvCxnSpPr>
        <p:spPr>
          <a:xfrm flipH="1">
            <a:off x="6302933" y="1226577"/>
            <a:ext cx="12266" cy="11670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4" name="直線コネクタ 33">
            <a:extLst>
              <a:ext uri="{FF2B5EF4-FFF2-40B4-BE49-F238E27FC236}">
                <a16:creationId xmlns:a16="http://schemas.microsoft.com/office/drawing/2014/main" id="{CA87F693-6971-AE1D-3F3D-21C679549FBE}"/>
              </a:ext>
            </a:extLst>
          </p:cNvPr>
          <p:cNvCxnSpPr>
            <a:cxnSpLocks/>
          </p:cNvCxnSpPr>
          <p:nvPr/>
        </p:nvCxnSpPr>
        <p:spPr>
          <a:xfrm flipH="1">
            <a:off x="5851991" y="5542970"/>
            <a:ext cx="9537" cy="9074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5" name="直線コネクタ 34">
            <a:extLst>
              <a:ext uri="{FF2B5EF4-FFF2-40B4-BE49-F238E27FC236}">
                <a16:creationId xmlns:a16="http://schemas.microsoft.com/office/drawing/2014/main" id="{EF73455D-AD02-DAF4-4B5B-FB2D071A5F7F}"/>
              </a:ext>
            </a:extLst>
          </p:cNvPr>
          <p:cNvCxnSpPr>
            <a:cxnSpLocks/>
          </p:cNvCxnSpPr>
          <p:nvPr/>
        </p:nvCxnSpPr>
        <p:spPr>
          <a:xfrm rot="360000" flipH="1">
            <a:off x="6525086" y="1261897"/>
            <a:ext cx="12266" cy="11670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6" name="直線コネクタ 35">
            <a:extLst>
              <a:ext uri="{FF2B5EF4-FFF2-40B4-BE49-F238E27FC236}">
                <a16:creationId xmlns:a16="http://schemas.microsoft.com/office/drawing/2014/main" id="{3DDB1FBC-610D-E461-D736-5147795C2578}"/>
              </a:ext>
            </a:extLst>
          </p:cNvPr>
          <p:cNvCxnSpPr>
            <a:cxnSpLocks/>
          </p:cNvCxnSpPr>
          <p:nvPr/>
        </p:nvCxnSpPr>
        <p:spPr>
          <a:xfrm rot="360000" flipH="1">
            <a:off x="5626792" y="5507437"/>
            <a:ext cx="9537" cy="9074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7" name="直線コネクタ 36">
            <a:extLst>
              <a:ext uri="{FF2B5EF4-FFF2-40B4-BE49-F238E27FC236}">
                <a16:creationId xmlns:a16="http://schemas.microsoft.com/office/drawing/2014/main" id="{7FCC37BF-6E6C-F678-8902-7B2F228A845D}"/>
              </a:ext>
            </a:extLst>
          </p:cNvPr>
          <p:cNvCxnSpPr>
            <a:cxnSpLocks/>
          </p:cNvCxnSpPr>
          <p:nvPr/>
        </p:nvCxnSpPr>
        <p:spPr>
          <a:xfrm rot="720000" flipH="1">
            <a:off x="6746898" y="1320334"/>
            <a:ext cx="12266" cy="11670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8" name="直線コネクタ 37">
            <a:extLst>
              <a:ext uri="{FF2B5EF4-FFF2-40B4-BE49-F238E27FC236}">
                <a16:creationId xmlns:a16="http://schemas.microsoft.com/office/drawing/2014/main" id="{4BDE0F89-CC2E-6383-77BF-1589EBC42447}"/>
              </a:ext>
            </a:extLst>
          </p:cNvPr>
          <p:cNvCxnSpPr>
            <a:cxnSpLocks/>
          </p:cNvCxnSpPr>
          <p:nvPr/>
        </p:nvCxnSpPr>
        <p:spPr>
          <a:xfrm rot="720000" flipH="1">
            <a:off x="5411110" y="5448648"/>
            <a:ext cx="9537" cy="9074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9" name="直線コネクタ 38">
            <a:extLst>
              <a:ext uri="{FF2B5EF4-FFF2-40B4-BE49-F238E27FC236}">
                <a16:creationId xmlns:a16="http://schemas.microsoft.com/office/drawing/2014/main" id="{A3B2CC53-8F98-DF03-C180-69410B6DEE57}"/>
              </a:ext>
            </a:extLst>
          </p:cNvPr>
          <p:cNvCxnSpPr>
            <a:cxnSpLocks/>
          </p:cNvCxnSpPr>
          <p:nvPr/>
        </p:nvCxnSpPr>
        <p:spPr>
          <a:xfrm rot="1080000" flipH="1">
            <a:off x="6957391" y="1401247"/>
            <a:ext cx="12266" cy="11670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0" name="直線コネクタ 39">
            <a:extLst>
              <a:ext uri="{FF2B5EF4-FFF2-40B4-BE49-F238E27FC236}">
                <a16:creationId xmlns:a16="http://schemas.microsoft.com/office/drawing/2014/main" id="{88C3FFD1-F95B-4017-46AB-886A6FD44AF0}"/>
              </a:ext>
            </a:extLst>
          </p:cNvPr>
          <p:cNvCxnSpPr>
            <a:cxnSpLocks/>
          </p:cNvCxnSpPr>
          <p:nvPr/>
        </p:nvCxnSpPr>
        <p:spPr>
          <a:xfrm rot="1080000" flipH="1">
            <a:off x="5198759" y="5367247"/>
            <a:ext cx="9537" cy="9074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1" name="直線コネクタ 40">
            <a:extLst>
              <a:ext uri="{FF2B5EF4-FFF2-40B4-BE49-F238E27FC236}">
                <a16:creationId xmlns:a16="http://schemas.microsoft.com/office/drawing/2014/main" id="{0BC6DD12-80F9-E07D-15E8-9B03A73E1A0A}"/>
              </a:ext>
            </a:extLst>
          </p:cNvPr>
          <p:cNvCxnSpPr>
            <a:cxnSpLocks/>
          </p:cNvCxnSpPr>
          <p:nvPr/>
        </p:nvCxnSpPr>
        <p:spPr>
          <a:xfrm rot="1800000">
            <a:off x="7144144" y="1498023"/>
            <a:ext cx="0" cy="190500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2" name="直線コネクタ 41">
            <a:extLst>
              <a:ext uri="{FF2B5EF4-FFF2-40B4-BE49-F238E27FC236}">
                <a16:creationId xmlns:a16="http://schemas.microsoft.com/office/drawing/2014/main" id="{D0E2F7B6-2C12-DEEF-9CF8-844A84641948}"/>
              </a:ext>
            </a:extLst>
          </p:cNvPr>
          <p:cNvCxnSpPr>
            <a:cxnSpLocks/>
          </p:cNvCxnSpPr>
          <p:nvPr/>
        </p:nvCxnSpPr>
        <p:spPr>
          <a:xfrm rot="1800000">
            <a:off x="5023687" y="5170763"/>
            <a:ext cx="0" cy="190500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3" name="直線コネクタ 42">
            <a:extLst>
              <a:ext uri="{FF2B5EF4-FFF2-40B4-BE49-F238E27FC236}">
                <a16:creationId xmlns:a16="http://schemas.microsoft.com/office/drawing/2014/main" id="{3196EB48-4C41-8F44-E717-93AC7569CF1E}"/>
              </a:ext>
            </a:extLst>
          </p:cNvPr>
          <p:cNvCxnSpPr>
            <a:cxnSpLocks/>
          </p:cNvCxnSpPr>
          <p:nvPr/>
        </p:nvCxnSpPr>
        <p:spPr>
          <a:xfrm rot="1800000" flipH="1">
            <a:off x="7345654" y="1626215"/>
            <a:ext cx="12266" cy="11670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4" name="直線コネクタ 43">
            <a:extLst>
              <a:ext uri="{FF2B5EF4-FFF2-40B4-BE49-F238E27FC236}">
                <a16:creationId xmlns:a16="http://schemas.microsoft.com/office/drawing/2014/main" id="{E9549BA3-835B-48BB-691D-F4033D71DB97}"/>
              </a:ext>
            </a:extLst>
          </p:cNvPr>
          <p:cNvCxnSpPr>
            <a:cxnSpLocks/>
          </p:cNvCxnSpPr>
          <p:nvPr/>
        </p:nvCxnSpPr>
        <p:spPr>
          <a:xfrm rot="1800000" flipH="1">
            <a:off x="4803602" y="5139907"/>
            <a:ext cx="9537" cy="9074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5" name="直線コネクタ 44">
            <a:extLst>
              <a:ext uri="{FF2B5EF4-FFF2-40B4-BE49-F238E27FC236}">
                <a16:creationId xmlns:a16="http://schemas.microsoft.com/office/drawing/2014/main" id="{B010BA0F-BFCD-B123-6840-89C983961154}"/>
              </a:ext>
            </a:extLst>
          </p:cNvPr>
          <p:cNvCxnSpPr>
            <a:cxnSpLocks/>
          </p:cNvCxnSpPr>
          <p:nvPr/>
        </p:nvCxnSpPr>
        <p:spPr>
          <a:xfrm rot="2160000" flipH="1">
            <a:off x="7520383" y="1767879"/>
            <a:ext cx="12266" cy="11670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6" name="直線コネクタ 45">
            <a:extLst>
              <a:ext uri="{FF2B5EF4-FFF2-40B4-BE49-F238E27FC236}">
                <a16:creationId xmlns:a16="http://schemas.microsoft.com/office/drawing/2014/main" id="{72CABF38-227F-15A1-AB14-732B3B6A8C33}"/>
              </a:ext>
            </a:extLst>
          </p:cNvPr>
          <p:cNvCxnSpPr>
            <a:cxnSpLocks/>
          </p:cNvCxnSpPr>
          <p:nvPr/>
        </p:nvCxnSpPr>
        <p:spPr>
          <a:xfrm rot="2160000" flipH="1">
            <a:off x="4626341" y="4996535"/>
            <a:ext cx="9537" cy="9074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7" name="直線コネクタ 46">
            <a:extLst>
              <a:ext uri="{FF2B5EF4-FFF2-40B4-BE49-F238E27FC236}">
                <a16:creationId xmlns:a16="http://schemas.microsoft.com/office/drawing/2014/main" id="{2890902F-919D-4EE2-0F0C-E7D3D83D2900}"/>
              </a:ext>
            </a:extLst>
          </p:cNvPr>
          <p:cNvCxnSpPr>
            <a:cxnSpLocks/>
          </p:cNvCxnSpPr>
          <p:nvPr/>
        </p:nvCxnSpPr>
        <p:spPr>
          <a:xfrm rot="2520000" flipH="1">
            <a:off x="7683260" y="1929393"/>
            <a:ext cx="12266" cy="11670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8" name="直線コネクタ 47">
            <a:extLst>
              <a:ext uri="{FF2B5EF4-FFF2-40B4-BE49-F238E27FC236}">
                <a16:creationId xmlns:a16="http://schemas.microsoft.com/office/drawing/2014/main" id="{FB7B254D-F70E-A738-9162-0DD30364BDB6}"/>
              </a:ext>
            </a:extLst>
          </p:cNvPr>
          <p:cNvCxnSpPr>
            <a:cxnSpLocks/>
          </p:cNvCxnSpPr>
          <p:nvPr/>
        </p:nvCxnSpPr>
        <p:spPr>
          <a:xfrm rot="2520000" flipH="1">
            <a:off x="4468949" y="4837781"/>
            <a:ext cx="9537" cy="9074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9" name="直線コネクタ 48">
            <a:extLst>
              <a:ext uri="{FF2B5EF4-FFF2-40B4-BE49-F238E27FC236}">
                <a16:creationId xmlns:a16="http://schemas.microsoft.com/office/drawing/2014/main" id="{F647AE07-61C2-30E5-9982-F1829A874168}"/>
              </a:ext>
            </a:extLst>
          </p:cNvPr>
          <p:cNvCxnSpPr>
            <a:cxnSpLocks/>
          </p:cNvCxnSpPr>
          <p:nvPr/>
        </p:nvCxnSpPr>
        <p:spPr>
          <a:xfrm rot="2880000" flipH="1">
            <a:off x="7825096" y="2104713"/>
            <a:ext cx="12266" cy="11670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0" name="直線コネクタ 49">
            <a:extLst>
              <a:ext uri="{FF2B5EF4-FFF2-40B4-BE49-F238E27FC236}">
                <a16:creationId xmlns:a16="http://schemas.microsoft.com/office/drawing/2014/main" id="{44D7EFE5-8061-859F-8030-4CDE8DA8AB71}"/>
              </a:ext>
            </a:extLst>
          </p:cNvPr>
          <p:cNvCxnSpPr>
            <a:cxnSpLocks/>
          </p:cNvCxnSpPr>
          <p:nvPr/>
        </p:nvCxnSpPr>
        <p:spPr>
          <a:xfrm rot="2880000" flipH="1">
            <a:off x="4325748" y="4661109"/>
            <a:ext cx="9537" cy="9074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1" name="直線コネクタ 50">
            <a:extLst>
              <a:ext uri="{FF2B5EF4-FFF2-40B4-BE49-F238E27FC236}">
                <a16:creationId xmlns:a16="http://schemas.microsoft.com/office/drawing/2014/main" id="{0B3818B1-0CE9-6C97-2C65-978401C8A900}"/>
              </a:ext>
            </a:extLst>
          </p:cNvPr>
          <p:cNvCxnSpPr>
            <a:cxnSpLocks/>
          </p:cNvCxnSpPr>
          <p:nvPr/>
        </p:nvCxnSpPr>
        <p:spPr>
          <a:xfrm rot="3600000">
            <a:off x="7919240" y="2273716"/>
            <a:ext cx="0" cy="190500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2" name="直線コネクタ 51">
            <a:extLst>
              <a:ext uri="{FF2B5EF4-FFF2-40B4-BE49-F238E27FC236}">
                <a16:creationId xmlns:a16="http://schemas.microsoft.com/office/drawing/2014/main" id="{9482EB4C-F285-C60D-5D63-C285B26E6E06}"/>
              </a:ext>
            </a:extLst>
          </p:cNvPr>
          <p:cNvCxnSpPr>
            <a:cxnSpLocks/>
          </p:cNvCxnSpPr>
          <p:nvPr/>
        </p:nvCxnSpPr>
        <p:spPr>
          <a:xfrm rot="3600000">
            <a:off x="4246500" y="4394174"/>
            <a:ext cx="0" cy="190500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3" name="直線コネクタ 52">
            <a:extLst>
              <a:ext uri="{FF2B5EF4-FFF2-40B4-BE49-F238E27FC236}">
                <a16:creationId xmlns:a16="http://schemas.microsoft.com/office/drawing/2014/main" id="{550FE9BF-D863-E950-A200-3FD5656D82FC}"/>
              </a:ext>
            </a:extLst>
          </p:cNvPr>
          <p:cNvCxnSpPr>
            <a:cxnSpLocks/>
          </p:cNvCxnSpPr>
          <p:nvPr/>
        </p:nvCxnSpPr>
        <p:spPr>
          <a:xfrm rot="3600000" flipH="1">
            <a:off x="8047285" y="2493499"/>
            <a:ext cx="12266" cy="11670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4" name="直線コネクタ 53">
            <a:extLst>
              <a:ext uri="{FF2B5EF4-FFF2-40B4-BE49-F238E27FC236}">
                <a16:creationId xmlns:a16="http://schemas.microsoft.com/office/drawing/2014/main" id="{9A91DB81-FFCE-F839-3817-6A9470548881}"/>
              </a:ext>
            </a:extLst>
          </p:cNvPr>
          <p:cNvCxnSpPr>
            <a:cxnSpLocks/>
          </p:cNvCxnSpPr>
          <p:nvPr/>
        </p:nvCxnSpPr>
        <p:spPr>
          <a:xfrm rot="3600000" flipH="1">
            <a:off x="4095630" y="4266477"/>
            <a:ext cx="9537" cy="9074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5" name="直線コネクタ 54">
            <a:extLst>
              <a:ext uri="{FF2B5EF4-FFF2-40B4-BE49-F238E27FC236}">
                <a16:creationId xmlns:a16="http://schemas.microsoft.com/office/drawing/2014/main" id="{82A5298B-9A65-5EF7-F87B-2284A365FA8A}"/>
              </a:ext>
            </a:extLst>
          </p:cNvPr>
          <p:cNvCxnSpPr>
            <a:cxnSpLocks/>
          </p:cNvCxnSpPr>
          <p:nvPr/>
        </p:nvCxnSpPr>
        <p:spPr>
          <a:xfrm rot="3960000" flipH="1">
            <a:off x="8127773" y="2703549"/>
            <a:ext cx="12266" cy="11670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6" name="直線コネクタ 55">
            <a:extLst>
              <a:ext uri="{FF2B5EF4-FFF2-40B4-BE49-F238E27FC236}">
                <a16:creationId xmlns:a16="http://schemas.microsoft.com/office/drawing/2014/main" id="{1AA8B9E7-D59F-5232-D120-945D5B8AAC97}"/>
              </a:ext>
            </a:extLst>
          </p:cNvPr>
          <p:cNvCxnSpPr>
            <a:cxnSpLocks/>
          </p:cNvCxnSpPr>
          <p:nvPr/>
        </p:nvCxnSpPr>
        <p:spPr>
          <a:xfrm rot="3960000" flipH="1">
            <a:off x="4013803" y="4053682"/>
            <a:ext cx="9537" cy="9074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7" name="直線コネクタ 56">
            <a:extLst>
              <a:ext uri="{FF2B5EF4-FFF2-40B4-BE49-F238E27FC236}">
                <a16:creationId xmlns:a16="http://schemas.microsoft.com/office/drawing/2014/main" id="{14A9A099-D693-8A78-C2C7-134E61C35662}"/>
              </a:ext>
            </a:extLst>
          </p:cNvPr>
          <p:cNvCxnSpPr>
            <a:cxnSpLocks/>
          </p:cNvCxnSpPr>
          <p:nvPr/>
        </p:nvCxnSpPr>
        <p:spPr>
          <a:xfrm rot="4320000" flipH="1">
            <a:off x="8188071" y="2924863"/>
            <a:ext cx="12266" cy="11670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8" name="直線コネクタ 57">
            <a:extLst>
              <a:ext uri="{FF2B5EF4-FFF2-40B4-BE49-F238E27FC236}">
                <a16:creationId xmlns:a16="http://schemas.microsoft.com/office/drawing/2014/main" id="{14819E40-F239-18CA-F1B0-13F44E9E924C}"/>
              </a:ext>
            </a:extLst>
          </p:cNvPr>
          <p:cNvCxnSpPr>
            <a:cxnSpLocks/>
          </p:cNvCxnSpPr>
          <p:nvPr/>
        </p:nvCxnSpPr>
        <p:spPr>
          <a:xfrm rot="4320000" flipH="1">
            <a:off x="3956875" y="3837501"/>
            <a:ext cx="9537" cy="9074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9" name="直線コネクタ 58">
            <a:extLst>
              <a:ext uri="{FF2B5EF4-FFF2-40B4-BE49-F238E27FC236}">
                <a16:creationId xmlns:a16="http://schemas.microsoft.com/office/drawing/2014/main" id="{EEA1370C-8769-5FF4-235F-402F1A10C37E}"/>
              </a:ext>
            </a:extLst>
          </p:cNvPr>
          <p:cNvCxnSpPr>
            <a:cxnSpLocks/>
          </p:cNvCxnSpPr>
          <p:nvPr/>
        </p:nvCxnSpPr>
        <p:spPr>
          <a:xfrm rot="4680000" flipH="1">
            <a:off x="8223245" y="3147611"/>
            <a:ext cx="12266" cy="11670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0" name="直線コネクタ 59">
            <a:extLst>
              <a:ext uri="{FF2B5EF4-FFF2-40B4-BE49-F238E27FC236}">
                <a16:creationId xmlns:a16="http://schemas.microsoft.com/office/drawing/2014/main" id="{3CB915C9-FFB9-2DFB-A563-B5FE5AB4DC20}"/>
              </a:ext>
            </a:extLst>
          </p:cNvPr>
          <p:cNvCxnSpPr>
            <a:cxnSpLocks/>
          </p:cNvCxnSpPr>
          <p:nvPr/>
        </p:nvCxnSpPr>
        <p:spPr>
          <a:xfrm rot="4680000" flipH="1">
            <a:off x="3921195" y="3612898"/>
            <a:ext cx="9537" cy="9074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1" name="直線コネクタ 60">
            <a:extLst>
              <a:ext uri="{FF2B5EF4-FFF2-40B4-BE49-F238E27FC236}">
                <a16:creationId xmlns:a16="http://schemas.microsoft.com/office/drawing/2014/main" id="{D63CFEBE-C31C-6DC8-1BDB-7B0A7CF1A40C}"/>
              </a:ext>
            </a:extLst>
          </p:cNvPr>
          <p:cNvCxnSpPr>
            <a:cxnSpLocks/>
          </p:cNvCxnSpPr>
          <p:nvPr/>
        </p:nvCxnSpPr>
        <p:spPr>
          <a:xfrm rot="5400000">
            <a:off x="8203923" y="3333971"/>
            <a:ext cx="0" cy="190500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2" name="直線コネクタ 61">
            <a:extLst>
              <a:ext uri="{FF2B5EF4-FFF2-40B4-BE49-F238E27FC236}">
                <a16:creationId xmlns:a16="http://schemas.microsoft.com/office/drawing/2014/main" id="{97811B6E-95E1-2E29-C5D9-5BBE405D3B39}"/>
              </a:ext>
            </a:extLst>
          </p:cNvPr>
          <p:cNvCxnSpPr>
            <a:cxnSpLocks/>
          </p:cNvCxnSpPr>
          <p:nvPr/>
        </p:nvCxnSpPr>
        <p:spPr>
          <a:xfrm rot="5400000">
            <a:off x="3963009" y="3333971"/>
            <a:ext cx="0" cy="190500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3" name="直線コネクタ 62">
            <a:extLst>
              <a:ext uri="{FF2B5EF4-FFF2-40B4-BE49-F238E27FC236}">
                <a16:creationId xmlns:a16="http://schemas.microsoft.com/office/drawing/2014/main" id="{0D0E72BC-9259-0C94-F123-47E82B304E92}"/>
              </a:ext>
            </a:extLst>
          </p:cNvPr>
          <p:cNvCxnSpPr>
            <a:cxnSpLocks/>
          </p:cNvCxnSpPr>
          <p:nvPr/>
        </p:nvCxnSpPr>
        <p:spPr>
          <a:xfrm rot="5400000" flipH="1">
            <a:off x="8222550" y="3596341"/>
            <a:ext cx="12266" cy="11670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4" name="直線コネクタ 63">
            <a:extLst>
              <a:ext uri="{FF2B5EF4-FFF2-40B4-BE49-F238E27FC236}">
                <a16:creationId xmlns:a16="http://schemas.microsoft.com/office/drawing/2014/main" id="{CCBE1F2C-6157-20C3-BCB7-729898F5779C}"/>
              </a:ext>
            </a:extLst>
          </p:cNvPr>
          <p:cNvCxnSpPr>
            <a:cxnSpLocks/>
          </p:cNvCxnSpPr>
          <p:nvPr/>
        </p:nvCxnSpPr>
        <p:spPr>
          <a:xfrm rot="5400000" flipH="1">
            <a:off x="3920500" y="3157014"/>
            <a:ext cx="9537" cy="9074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5" name="直線コネクタ 64">
            <a:extLst>
              <a:ext uri="{FF2B5EF4-FFF2-40B4-BE49-F238E27FC236}">
                <a16:creationId xmlns:a16="http://schemas.microsoft.com/office/drawing/2014/main" id="{EC8703FD-B602-B96B-F0F0-CEAC3071D15B}"/>
              </a:ext>
            </a:extLst>
          </p:cNvPr>
          <p:cNvCxnSpPr>
            <a:cxnSpLocks/>
          </p:cNvCxnSpPr>
          <p:nvPr/>
        </p:nvCxnSpPr>
        <p:spPr>
          <a:xfrm rot="5760000" flipH="1">
            <a:off x="8187229" y="3818493"/>
            <a:ext cx="12266" cy="11670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6" name="直線コネクタ 65">
            <a:extLst>
              <a:ext uri="{FF2B5EF4-FFF2-40B4-BE49-F238E27FC236}">
                <a16:creationId xmlns:a16="http://schemas.microsoft.com/office/drawing/2014/main" id="{BC1D532C-C52E-A891-41D3-D2699BC8AAA2}"/>
              </a:ext>
            </a:extLst>
          </p:cNvPr>
          <p:cNvCxnSpPr>
            <a:cxnSpLocks/>
          </p:cNvCxnSpPr>
          <p:nvPr/>
        </p:nvCxnSpPr>
        <p:spPr>
          <a:xfrm rot="5760000" flipH="1">
            <a:off x="3956033" y="2931815"/>
            <a:ext cx="9537" cy="9074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7" name="直線コネクタ 66">
            <a:extLst>
              <a:ext uri="{FF2B5EF4-FFF2-40B4-BE49-F238E27FC236}">
                <a16:creationId xmlns:a16="http://schemas.microsoft.com/office/drawing/2014/main" id="{B6297664-64E2-04C4-CC3F-3DBBF6771C32}"/>
              </a:ext>
            </a:extLst>
          </p:cNvPr>
          <p:cNvCxnSpPr>
            <a:cxnSpLocks/>
          </p:cNvCxnSpPr>
          <p:nvPr/>
        </p:nvCxnSpPr>
        <p:spPr>
          <a:xfrm rot="6120000" flipH="1">
            <a:off x="8128792" y="4040306"/>
            <a:ext cx="12266" cy="11670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8" name="直線コネクタ 67">
            <a:extLst>
              <a:ext uri="{FF2B5EF4-FFF2-40B4-BE49-F238E27FC236}">
                <a16:creationId xmlns:a16="http://schemas.microsoft.com/office/drawing/2014/main" id="{A9C561E9-643F-1D40-E335-3E0767AACB7F}"/>
              </a:ext>
            </a:extLst>
          </p:cNvPr>
          <p:cNvCxnSpPr>
            <a:cxnSpLocks/>
          </p:cNvCxnSpPr>
          <p:nvPr/>
        </p:nvCxnSpPr>
        <p:spPr>
          <a:xfrm rot="6120000" flipH="1">
            <a:off x="4014822" y="2716132"/>
            <a:ext cx="9537" cy="9074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9" name="直線コネクタ 68">
            <a:extLst>
              <a:ext uri="{FF2B5EF4-FFF2-40B4-BE49-F238E27FC236}">
                <a16:creationId xmlns:a16="http://schemas.microsoft.com/office/drawing/2014/main" id="{12791036-9B9E-BCA2-BC7B-81A1C4C140C9}"/>
              </a:ext>
            </a:extLst>
          </p:cNvPr>
          <p:cNvCxnSpPr>
            <a:cxnSpLocks/>
          </p:cNvCxnSpPr>
          <p:nvPr/>
        </p:nvCxnSpPr>
        <p:spPr>
          <a:xfrm rot="6480000" flipH="1">
            <a:off x="8047879" y="4250799"/>
            <a:ext cx="12266" cy="11670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0" name="直線コネクタ 69">
            <a:extLst>
              <a:ext uri="{FF2B5EF4-FFF2-40B4-BE49-F238E27FC236}">
                <a16:creationId xmlns:a16="http://schemas.microsoft.com/office/drawing/2014/main" id="{F90FCEE0-FFD5-2E13-A784-F06BFBCAF51D}"/>
              </a:ext>
            </a:extLst>
          </p:cNvPr>
          <p:cNvCxnSpPr>
            <a:cxnSpLocks/>
          </p:cNvCxnSpPr>
          <p:nvPr/>
        </p:nvCxnSpPr>
        <p:spPr>
          <a:xfrm rot="6480000" flipH="1">
            <a:off x="4096224" y="2503781"/>
            <a:ext cx="9537" cy="9074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1" name="直線コネクタ 70">
            <a:extLst>
              <a:ext uri="{FF2B5EF4-FFF2-40B4-BE49-F238E27FC236}">
                <a16:creationId xmlns:a16="http://schemas.microsoft.com/office/drawing/2014/main" id="{147F3DA3-730F-28DB-4F4B-0B1FC67E5D40}"/>
              </a:ext>
            </a:extLst>
          </p:cNvPr>
          <p:cNvCxnSpPr>
            <a:cxnSpLocks/>
          </p:cNvCxnSpPr>
          <p:nvPr/>
        </p:nvCxnSpPr>
        <p:spPr>
          <a:xfrm rot="7200000">
            <a:off x="7915613" y="4394173"/>
            <a:ext cx="0" cy="190500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2" name="直線コネクタ 71">
            <a:extLst>
              <a:ext uri="{FF2B5EF4-FFF2-40B4-BE49-F238E27FC236}">
                <a16:creationId xmlns:a16="http://schemas.microsoft.com/office/drawing/2014/main" id="{CF4B27FE-2DA2-772D-E14B-4E262376E645}"/>
              </a:ext>
            </a:extLst>
          </p:cNvPr>
          <p:cNvCxnSpPr>
            <a:cxnSpLocks/>
          </p:cNvCxnSpPr>
          <p:nvPr/>
        </p:nvCxnSpPr>
        <p:spPr>
          <a:xfrm rot="7200000">
            <a:off x="4242873" y="2273717"/>
            <a:ext cx="0" cy="190500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3" name="直線コネクタ 72">
            <a:extLst>
              <a:ext uri="{FF2B5EF4-FFF2-40B4-BE49-F238E27FC236}">
                <a16:creationId xmlns:a16="http://schemas.microsoft.com/office/drawing/2014/main" id="{A104AB76-023B-4AEA-457E-646CCC9C0CA3}"/>
              </a:ext>
            </a:extLst>
          </p:cNvPr>
          <p:cNvCxnSpPr>
            <a:cxnSpLocks/>
          </p:cNvCxnSpPr>
          <p:nvPr/>
        </p:nvCxnSpPr>
        <p:spPr>
          <a:xfrm rot="7200000" flipH="1">
            <a:off x="7818187" y="4638716"/>
            <a:ext cx="12266" cy="11670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4" name="直線コネクタ 73">
            <a:extLst>
              <a:ext uri="{FF2B5EF4-FFF2-40B4-BE49-F238E27FC236}">
                <a16:creationId xmlns:a16="http://schemas.microsoft.com/office/drawing/2014/main" id="{4937AFBF-E38F-8B34-8054-E82D8EF7EDAF}"/>
              </a:ext>
            </a:extLst>
          </p:cNvPr>
          <p:cNvCxnSpPr>
            <a:cxnSpLocks/>
          </p:cNvCxnSpPr>
          <p:nvPr/>
        </p:nvCxnSpPr>
        <p:spPr>
          <a:xfrm rot="7200000" flipH="1">
            <a:off x="4318839" y="2108280"/>
            <a:ext cx="9537" cy="9074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5" name="直線コネクタ 74">
            <a:extLst>
              <a:ext uri="{FF2B5EF4-FFF2-40B4-BE49-F238E27FC236}">
                <a16:creationId xmlns:a16="http://schemas.microsoft.com/office/drawing/2014/main" id="{DF05D964-A019-804F-F0FD-DF48834473A6}"/>
              </a:ext>
            </a:extLst>
          </p:cNvPr>
          <p:cNvCxnSpPr>
            <a:cxnSpLocks/>
          </p:cNvCxnSpPr>
          <p:nvPr/>
        </p:nvCxnSpPr>
        <p:spPr>
          <a:xfrm rot="7560000" flipH="1">
            <a:off x="7676522" y="4813446"/>
            <a:ext cx="12266" cy="11670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6" name="直線コネクタ 75">
            <a:extLst>
              <a:ext uri="{FF2B5EF4-FFF2-40B4-BE49-F238E27FC236}">
                <a16:creationId xmlns:a16="http://schemas.microsoft.com/office/drawing/2014/main" id="{DD39617A-F436-41F4-3CFD-5A483FE929D1}"/>
              </a:ext>
            </a:extLst>
          </p:cNvPr>
          <p:cNvCxnSpPr>
            <a:cxnSpLocks/>
          </p:cNvCxnSpPr>
          <p:nvPr/>
        </p:nvCxnSpPr>
        <p:spPr>
          <a:xfrm rot="7560000" flipH="1">
            <a:off x="4462210" y="1931018"/>
            <a:ext cx="9537" cy="9074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7" name="直線コネクタ 76">
            <a:extLst>
              <a:ext uri="{FF2B5EF4-FFF2-40B4-BE49-F238E27FC236}">
                <a16:creationId xmlns:a16="http://schemas.microsoft.com/office/drawing/2014/main" id="{0865DFB5-343A-1FA9-F614-B1E3892C1798}"/>
              </a:ext>
            </a:extLst>
          </p:cNvPr>
          <p:cNvCxnSpPr>
            <a:cxnSpLocks/>
          </p:cNvCxnSpPr>
          <p:nvPr/>
        </p:nvCxnSpPr>
        <p:spPr>
          <a:xfrm rot="7920000" flipH="1">
            <a:off x="7515007" y="4976322"/>
            <a:ext cx="12266" cy="11670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8" name="直線コネクタ 77">
            <a:extLst>
              <a:ext uri="{FF2B5EF4-FFF2-40B4-BE49-F238E27FC236}">
                <a16:creationId xmlns:a16="http://schemas.microsoft.com/office/drawing/2014/main" id="{D1C8AAE6-F15D-82AF-EDCD-E58C5418EDD9}"/>
              </a:ext>
            </a:extLst>
          </p:cNvPr>
          <p:cNvCxnSpPr>
            <a:cxnSpLocks/>
          </p:cNvCxnSpPr>
          <p:nvPr/>
        </p:nvCxnSpPr>
        <p:spPr>
          <a:xfrm rot="7920000" flipH="1">
            <a:off x="4620964" y="1773626"/>
            <a:ext cx="9537" cy="9074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9" name="直線コネクタ 78">
            <a:extLst>
              <a:ext uri="{FF2B5EF4-FFF2-40B4-BE49-F238E27FC236}">
                <a16:creationId xmlns:a16="http://schemas.microsoft.com/office/drawing/2014/main" id="{85AB00CB-F841-D1C3-EBFE-0972E8C8D8A7}"/>
              </a:ext>
            </a:extLst>
          </p:cNvPr>
          <p:cNvCxnSpPr>
            <a:cxnSpLocks/>
          </p:cNvCxnSpPr>
          <p:nvPr/>
        </p:nvCxnSpPr>
        <p:spPr>
          <a:xfrm rot="8280000" flipH="1">
            <a:off x="7339688" y="5118157"/>
            <a:ext cx="12266" cy="11670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0" name="直線コネクタ 79">
            <a:extLst>
              <a:ext uri="{FF2B5EF4-FFF2-40B4-BE49-F238E27FC236}">
                <a16:creationId xmlns:a16="http://schemas.microsoft.com/office/drawing/2014/main" id="{B82E3354-7EBC-DFF0-1084-FF58ED633EA3}"/>
              </a:ext>
            </a:extLst>
          </p:cNvPr>
          <p:cNvCxnSpPr>
            <a:cxnSpLocks/>
          </p:cNvCxnSpPr>
          <p:nvPr/>
        </p:nvCxnSpPr>
        <p:spPr>
          <a:xfrm rot="8280000" flipH="1">
            <a:off x="4797635" y="1630425"/>
            <a:ext cx="9537" cy="9074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1" name="直線コネクタ 80">
            <a:extLst>
              <a:ext uri="{FF2B5EF4-FFF2-40B4-BE49-F238E27FC236}">
                <a16:creationId xmlns:a16="http://schemas.microsoft.com/office/drawing/2014/main" id="{4C74A63F-E562-AE8E-3EA0-90B722FBE3EF}"/>
              </a:ext>
            </a:extLst>
          </p:cNvPr>
          <p:cNvCxnSpPr>
            <a:cxnSpLocks/>
          </p:cNvCxnSpPr>
          <p:nvPr/>
        </p:nvCxnSpPr>
        <p:spPr>
          <a:xfrm rot="9000000">
            <a:off x="7139745" y="5170843"/>
            <a:ext cx="0" cy="190500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2" name="直線コネクタ 81">
            <a:extLst>
              <a:ext uri="{FF2B5EF4-FFF2-40B4-BE49-F238E27FC236}">
                <a16:creationId xmlns:a16="http://schemas.microsoft.com/office/drawing/2014/main" id="{20B32074-A8E0-28AB-4836-F49364A362E8}"/>
              </a:ext>
            </a:extLst>
          </p:cNvPr>
          <p:cNvCxnSpPr>
            <a:cxnSpLocks/>
          </p:cNvCxnSpPr>
          <p:nvPr/>
        </p:nvCxnSpPr>
        <p:spPr>
          <a:xfrm rot="9000000">
            <a:off x="5019289" y="1498103"/>
            <a:ext cx="0" cy="190500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3" name="直線コネクタ 82">
            <a:extLst>
              <a:ext uri="{FF2B5EF4-FFF2-40B4-BE49-F238E27FC236}">
                <a16:creationId xmlns:a16="http://schemas.microsoft.com/office/drawing/2014/main" id="{84888586-55A6-DD36-D101-5399A2708E6A}"/>
              </a:ext>
            </a:extLst>
          </p:cNvPr>
          <p:cNvCxnSpPr>
            <a:cxnSpLocks/>
          </p:cNvCxnSpPr>
          <p:nvPr/>
        </p:nvCxnSpPr>
        <p:spPr>
          <a:xfrm rot="9000000" flipH="1">
            <a:off x="6950729" y="5341920"/>
            <a:ext cx="12266" cy="11670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4" name="直線コネクタ 83">
            <a:extLst>
              <a:ext uri="{FF2B5EF4-FFF2-40B4-BE49-F238E27FC236}">
                <a16:creationId xmlns:a16="http://schemas.microsoft.com/office/drawing/2014/main" id="{9A6CCBFA-983D-303B-495A-8FBDB956E7BC}"/>
              </a:ext>
            </a:extLst>
          </p:cNvPr>
          <p:cNvCxnSpPr>
            <a:cxnSpLocks/>
          </p:cNvCxnSpPr>
          <p:nvPr/>
        </p:nvCxnSpPr>
        <p:spPr>
          <a:xfrm rot="9000000" flipH="1">
            <a:off x="5192096" y="1401880"/>
            <a:ext cx="9537" cy="9074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5" name="直線コネクタ 84">
            <a:extLst>
              <a:ext uri="{FF2B5EF4-FFF2-40B4-BE49-F238E27FC236}">
                <a16:creationId xmlns:a16="http://schemas.microsoft.com/office/drawing/2014/main" id="{F8EB9568-C7DA-B4B7-4DF3-BE4CF41539E4}"/>
              </a:ext>
            </a:extLst>
          </p:cNvPr>
          <p:cNvCxnSpPr>
            <a:cxnSpLocks/>
          </p:cNvCxnSpPr>
          <p:nvPr/>
        </p:nvCxnSpPr>
        <p:spPr>
          <a:xfrm rot="9360000" flipH="1">
            <a:off x="6740679" y="5422408"/>
            <a:ext cx="12266" cy="11670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6" name="直線コネクタ 85">
            <a:extLst>
              <a:ext uri="{FF2B5EF4-FFF2-40B4-BE49-F238E27FC236}">
                <a16:creationId xmlns:a16="http://schemas.microsoft.com/office/drawing/2014/main" id="{C78352BC-4189-FC95-2F78-1CB918E9590D}"/>
              </a:ext>
            </a:extLst>
          </p:cNvPr>
          <p:cNvCxnSpPr>
            <a:cxnSpLocks/>
          </p:cNvCxnSpPr>
          <p:nvPr/>
        </p:nvCxnSpPr>
        <p:spPr>
          <a:xfrm rot="9360000" flipH="1">
            <a:off x="5404890" y="1320053"/>
            <a:ext cx="9537" cy="9074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7" name="直線コネクタ 86">
            <a:extLst>
              <a:ext uri="{FF2B5EF4-FFF2-40B4-BE49-F238E27FC236}">
                <a16:creationId xmlns:a16="http://schemas.microsoft.com/office/drawing/2014/main" id="{BEFD1033-68E5-60C2-CBBA-C91763BC2A09}"/>
              </a:ext>
            </a:extLst>
          </p:cNvPr>
          <p:cNvCxnSpPr>
            <a:cxnSpLocks/>
          </p:cNvCxnSpPr>
          <p:nvPr/>
        </p:nvCxnSpPr>
        <p:spPr>
          <a:xfrm rot="9720000" flipH="1">
            <a:off x="6519365" y="5482705"/>
            <a:ext cx="12266" cy="11670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8" name="直線コネクタ 87">
            <a:extLst>
              <a:ext uri="{FF2B5EF4-FFF2-40B4-BE49-F238E27FC236}">
                <a16:creationId xmlns:a16="http://schemas.microsoft.com/office/drawing/2014/main" id="{0B495FA1-D72C-A43F-EA7D-93E416E48ED5}"/>
              </a:ext>
            </a:extLst>
          </p:cNvPr>
          <p:cNvCxnSpPr>
            <a:cxnSpLocks/>
          </p:cNvCxnSpPr>
          <p:nvPr/>
        </p:nvCxnSpPr>
        <p:spPr>
          <a:xfrm rot="9720000" flipH="1">
            <a:off x="5621070" y="1263124"/>
            <a:ext cx="9537" cy="9074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9" name="直線コネクタ 88">
            <a:extLst>
              <a:ext uri="{FF2B5EF4-FFF2-40B4-BE49-F238E27FC236}">
                <a16:creationId xmlns:a16="http://schemas.microsoft.com/office/drawing/2014/main" id="{0F7D89BF-EFEB-B8F9-CF8A-FC708F976103}"/>
              </a:ext>
            </a:extLst>
          </p:cNvPr>
          <p:cNvCxnSpPr>
            <a:cxnSpLocks/>
          </p:cNvCxnSpPr>
          <p:nvPr/>
        </p:nvCxnSpPr>
        <p:spPr>
          <a:xfrm rot="10080000" flipH="1">
            <a:off x="6296616" y="5517878"/>
            <a:ext cx="12266" cy="11670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0" name="直線コネクタ 89">
            <a:extLst>
              <a:ext uri="{FF2B5EF4-FFF2-40B4-BE49-F238E27FC236}">
                <a16:creationId xmlns:a16="http://schemas.microsoft.com/office/drawing/2014/main" id="{2D639910-06D1-E3AB-B412-E23B17484C0A}"/>
              </a:ext>
            </a:extLst>
          </p:cNvPr>
          <p:cNvCxnSpPr>
            <a:cxnSpLocks/>
          </p:cNvCxnSpPr>
          <p:nvPr/>
        </p:nvCxnSpPr>
        <p:spPr>
          <a:xfrm rot="10080000" flipH="1">
            <a:off x="5845673" y="1227444"/>
            <a:ext cx="9537" cy="9074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A7774460-AFB5-CE81-8739-562615B33700}"/>
              </a:ext>
            </a:extLst>
          </p:cNvPr>
          <p:cNvGrpSpPr/>
          <p:nvPr/>
        </p:nvGrpSpPr>
        <p:grpSpPr>
          <a:xfrm>
            <a:off x="5884720" y="1360353"/>
            <a:ext cx="394660" cy="4124183"/>
            <a:chOff x="5884720" y="1360353"/>
            <a:chExt cx="394660" cy="4124183"/>
          </a:xfrm>
          <a:effectLst>
            <a:glow rad="38100">
              <a:schemeClr val="tx1"/>
            </a:glow>
          </a:effectLst>
        </p:grpSpPr>
        <p:sp>
          <p:nvSpPr>
            <p:cNvPr id="2" name="テキスト ボックス 1">
              <a:extLst>
                <a:ext uri="{FF2B5EF4-FFF2-40B4-BE49-F238E27FC236}">
                  <a16:creationId xmlns:a16="http://schemas.microsoft.com/office/drawing/2014/main" id="{524DF3CD-B5C9-953E-0D98-799B679BEA5A}"/>
                </a:ext>
              </a:extLst>
            </p:cNvPr>
            <p:cNvSpPr txBox="1"/>
            <p:nvPr/>
          </p:nvSpPr>
          <p:spPr>
            <a:xfrm>
              <a:off x="5884720" y="1360353"/>
              <a:ext cx="394660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ja-JP" dirty="0">
                  <a:solidFill>
                    <a:schemeClr val="bg1"/>
                  </a:solidFill>
                  <a:effectLst>
                    <a:glow rad="38100">
                      <a:schemeClr val="tx1"/>
                    </a:glow>
                  </a:effectLst>
                  <a:latin typeface="Castellar" panose="020A0402060406010301" pitchFamily="18" charset="0"/>
                </a:rPr>
                <a:t>12</a:t>
              </a:r>
              <a:endParaRPr kumimoji="1" lang="ja-JP" altLang="en-US" dirty="0">
                <a:solidFill>
                  <a:schemeClr val="bg1"/>
                </a:solidFill>
                <a:effectLst>
                  <a:glow rad="38100">
                    <a:schemeClr val="tx1"/>
                  </a:glow>
                </a:effectLst>
                <a:latin typeface="Castellar" panose="020A0402060406010301" pitchFamily="18" charset="0"/>
              </a:endParaRPr>
            </a:p>
          </p:txBody>
        </p:sp>
        <p:sp>
          <p:nvSpPr>
            <p:cNvPr id="3" name="テキスト ボックス 2">
              <a:extLst>
                <a:ext uri="{FF2B5EF4-FFF2-40B4-BE49-F238E27FC236}">
                  <a16:creationId xmlns:a16="http://schemas.microsoft.com/office/drawing/2014/main" id="{999A9A28-C558-E99E-DD29-3734B872A04A}"/>
                </a:ext>
              </a:extLst>
            </p:cNvPr>
            <p:cNvSpPr txBox="1"/>
            <p:nvPr/>
          </p:nvSpPr>
          <p:spPr>
            <a:xfrm>
              <a:off x="5923193" y="5115204"/>
              <a:ext cx="317716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ja-JP" dirty="0">
                  <a:solidFill>
                    <a:schemeClr val="bg1"/>
                  </a:solidFill>
                  <a:effectLst>
                    <a:glow rad="38100">
                      <a:schemeClr val="tx1"/>
                    </a:glow>
                  </a:effectLst>
                  <a:latin typeface="Castellar" panose="020A0402060406010301" pitchFamily="18" charset="0"/>
                </a:rPr>
                <a:t>6</a:t>
              </a:r>
              <a:endParaRPr kumimoji="1" lang="ja-JP" altLang="en-US" dirty="0">
                <a:solidFill>
                  <a:schemeClr val="bg1"/>
                </a:solidFill>
                <a:effectLst>
                  <a:glow rad="38100">
                    <a:schemeClr val="tx1"/>
                  </a:glow>
                </a:effectLst>
                <a:latin typeface="Castellar" panose="020A0402060406010301" pitchFamily="18" charset="0"/>
              </a:endParaRPr>
            </a:p>
          </p:txBody>
        </p:sp>
      </p:grpSp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2671CB2D-CEE1-217C-5AD7-80D3A93056AF}"/>
              </a:ext>
            </a:extLst>
          </p:cNvPr>
          <p:cNvGrpSpPr/>
          <p:nvPr/>
        </p:nvGrpSpPr>
        <p:grpSpPr>
          <a:xfrm rot="1800000">
            <a:off x="5929036" y="1360353"/>
            <a:ext cx="306495" cy="4124184"/>
            <a:chOff x="5928802" y="1360353"/>
            <a:chExt cx="306495" cy="4124184"/>
          </a:xfrm>
          <a:effectLst>
            <a:glow rad="38100">
              <a:schemeClr val="tx1"/>
            </a:glow>
          </a:effectLst>
        </p:grpSpPr>
        <p:sp>
          <p:nvSpPr>
            <p:cNvPr id="6" name="テキスト ボックス 5">
              <a:extLst>
                <a:ext uri="{FF2B5EF4-FFF2-40B4-BE49-F238E27FC236}">
                  <a16:creationId xmlns:a16="http://schemas.microsoft.com/office/drawing/2014/main" id="{DC845CA5-ABCA-2A4A-C51A-88BA3EA7158B}"/>
                </a:ext>
              </a:extLst>
            </p:cNvPr>
            <p:cNvSpPr txBox="1"/>
            <p:nvPr/>
          </p:nvSpPr>
          <p:spPr>
            <a:xfrm>
              <a:off x="5945634" y="1360353"/>
              <a:ext cx="272832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ja-JP" dirty="0">
                  <a:solidFill>
                    <a:schemeClr val="bg1"/>
                  </a:solidFill>
                  <a:effectLst>
                    <a:glow rad="38100">
                      <a:schemeClr val="tx1"/>
                    </a:glow>
                  </a:effectLst>
                  <a:latin typeface="Castellar" panose="020A0402060406010301" pitchFamily="18" charset="0"/>
                </a:rPr>
                <a:t>1</a:t>
              </a:r>
              <a:endParaRPr kumimoji="1" lang="ja-JP" altLang="en-US" dirty="0">
                <a:solidFill>
                  <a:schemeClr val="bg1"/>
                </a:solidFill>
                <a:effectLst>
                  <a:glow rad="38100">
                    <a:schemeClr val="tx1"/>
                  </a:glow>
                </a:effectLst>
                <a:latin typeface="Castellar" panose="020A0402060406010301" pitchFamily="18" charset="0"/>
              </a:endParaRPr>
            </a:p>
          </p:txBody>
        </p:sp>
        <p:sp>
          <p:nvSpPr>
            <p:cNvPr id="7" name="テキスト ボックス 6">
              <a:extLst>
                <a:ext uri="{FF2B5EF4-FFF2-40B4-BE49-F238E27FC236}">
                  <a16:creationId xmlns:a16="http://schemas.microsoft.com/office/drawing/2014/main" id="{826DA3DD-88B2-B90B-9CC3-C516B6A71EAB}"/>
                </a:ext>
              </a:extLst>
            </p:cNvPr>
            <p:cNvSpPr txBox="1"/>
            <p:nvPr/>
          </p:nvSpPr>
          <p:spPr>
            <a:xfrm>
              <a:off x="5928802" y="5115205"/>
              <a:ext cx="306495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kumimoji="1" lang="en-US" altLang="ja-JP" dirty="0">
                  <a:solidFill>
                    <a:schemeClr val="bg1"/>
                  </a:solidFill>
                  <a:effectLst>
                    <a:glow rad="38100">
                      <a:schemeClr val="tx1"/>
                    </a:glow>
                  </a:effectLst>
                  <a:latin typeface="Castellar" panose="020A0402060406010301" pitchFamily="18" charset="0"/>
                </a:rPr>
                <a:t>7</a:t>
              </a:r>
              <a:endParaRPr kumimoji="1" lang="ja-JP" altLang="en-US" dirty="0">
                <a:solidFill>
                  <a:schemeClr val="bg1"/>
                </a:solidFill>
                <a:effectLst>
                  <a:glow rad="38100">
                    <a:schemeClr val="tx1"/>
                  </a:glow>
                </a:effectLst>
                <a:latin typeface="Castellar" panose="020A0402060406010301" pitchFamily="18" charset="0"/>
              </a:endParaRPr>
            </a:p>
          </p:txBody>
        </p:sp>
      </p:grpSp>
      <p:grpSp>
        <p:nvGrpSpPr>
          <p:cNvPr id="8" name="グループ化 7">
            <a:extLst>
              <a:ext uri="{FF2B5EF4-FFF2-40B4-BE49-F238E27FC236}">
                <a16:creationId xmlns:a16="http://schemas.microsoft.com/office/drawing/2014/main" id="{117B1C20-6D79-3A35-7088-799432894666}"/>
              </a:ext>
            </a:extLst>
          </p:cNvPr>
          <p:cNvGrpSpPr/>
          <p:nvPr/>
        </p:nvGrpSpPr>
        <p:grpSpPr>
          <a:xfrm rot="3600000">
            <a:off x="5919392" y="1360354"/>
            <a:ext cx="328936" cy="4124183"/>
            <a:chOff x="5917583" y="1360353"/>
            <a:chExt cx="328936" cy="4124183"/>
          </a:xfrm>
          <a:effectLst>
            <a:glow rad="38100">
              <a:schemeClr val="tx1"/>
            </a:glow>
          </a:effectLst>
        </p:grpSpPr>
        <p:sp>
          <p:nvSpPr>
            <p:cNvPr id="9" name="テキスト ボックス 8">
              <a:extLst>
                <a:ext uri="{FF2B5EF4-FFF2-40B4-BE49-F238E27FC236}">
                  <a16:creationId xmlns:a16="http://schemas.microsoft.com/office/drawing/2014/main" id="{153374DA-AF66-44E8-212A-DC466F9F7418}"/>
                </a:ext>
              </a:extLst>
            </p:cNvPr>
            <p:cNvSpPr txBox="1"/>
            <p:nvPr/>
          </p:nvSpPr>
          <p:spPr>
            <a:xfrm>
              <a:off x="5928802" y="1360353"/>
              <a:ext cx="306495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ja-JP" dirty="0">
                  <a:solidFill>
                    <a:schemeClr val="bg1"/>
                  </a:solidFill>
                  <a:effectLst>
                    <a:glow rad="38100">
                      <a:schemeClr val="tx1"/>
                    </a:glow>
                  </a:effectLst>
                  <a:latin typeface="Castellar" panose="020A0402060406010301" pitchFamily="18" charset="0"/>
                </a:rPr>
                <a:t>2</a:t>
              </a:r>
              <a:endParaRPr kumimoji="1" lang="ja-JP" altLang="en-US" dirty="0">
                <a:solidFill>
                  <a:schemeClr val="bg1"/>
                </a:solidFill>
                <a:effectLst>
                  <a:glow rad="38100">
                    <a:schemeClr val="tx1"/>
                  </a:glow>
                </a:effectLst>
                <a:latin typeface="Castellar" panose="020A0402060406010301" pitchFamily="18" charset="0"/>
              </a:endParaRPr>
            </a:p>
          </p:txBody>
        </p:sp>
        <p:sp>
          <p:nvSpPr>
            <p:cNvPr id="10" name="テキスト ボックス 9">
              <a:extLst>
                <a:ext uri="{FF2B5EF4-FFF2-40B4-BE49-F238E27FC236}">
                  <a16:creationId xmlns:a16="http://schemas.microsoft.com/office/drawing/2014/main" id="{6B48CB4C-BA02-F9F3-87BF-657F011E8291}"/>
                </a:ext>
              </a:extLst>
            </p:cNvPr>
            <p:cNvSpPr txBox="1"/>
            <p:nvPr/>
          </p:nvSpPr>
          <p:spPr>
            <a:xfrm>
              <a:off x="5917583" y="5115204"/>
              <a:ext cx="328936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ja-JP" dirty="0">
                  <a:solidFill>
                    <a:schemeClr val="bg1"/>
                  </a:solidFill>
                  <a:effectLst>
                    <a:glow rad="38100">
                      <a:schemeClr val="tx1"/>
                    </a:glow>
                  </a:effectLst>
                  <a:latin typeface="Castellar" panose="020A0402060406010301" pitchFamily="18" charset="0"/>
                </a:rPr>
                <a:t>8</a:t>
              </a:r>
              <a:endParaRPr kumimoji="1" lang="ja-JP" altLang="en-US" dirty="0">
                <a:solidFill>
                  <a:schemeClr val="bg1"/>
                </a:solidFill>
                <a:effectLst>
                  <a:glow rad="38100">
                    <a:schemeClr val="tx1"/>
                  </a:glow>
                </a:effectLst>
                <a:latin typeface="Castellar" panose="020A0402060406010301" pitchFamily="18" charset="0"/>
              </a:endParaRPr>
            </a:p>
          </p:txBody>
        </p:sp>
      </p:grpSp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F076D415-1B2D-94F2-FA1F-4228343BE109}"/>
              </a:ext>
            </a:extLst>
          </p:cNvPr>
          <p:cNvGrpSpPr/>
          <p:nvPr/>
        </p:nvGrpSpPr>
        <p:grpSpPr>
          <a:xfrm rot="-1800000">
            <a:off x="5903426" y="1360353"/>
            <a:ext cx="360997" cy="4124183"/>
            <a:chOff x="5901552" y="1360353"/>
            <a:chExt cx="360997" cy="4124183"/>
          </a:xfrm>
          <a:effectLst>
            <a:glow rad="38100">
              <a:schemeClr val="tx1"/>
            </a:glow>
          </a:effectLst>
        </p:grpSpPr>
        <p:sp>
          <p:nvSpPr>
            <p:cNvPr id="12" name="テキスト ボックス 11">
              <a:extLst>
                <a:ext uri="{FF2B5EF4-FFF2-40B4-BE49-F238E27FC236}">
                  <a16:creationId xmlns:a16="http://schemas.microsoft.com/office/drawing/2014/main" id="{B3599E77-B159-6408-0EFA-98D2B989ECEE}"/>
                </a:ext>
              </a:extLst>
            </p:cNvPr>
            <p:cNvSpPr txBox="1"/>
            <p:nvPr/>
          </p:nvSpPr>
          <p:spPr>
            <a:xfrm>
              <a:off x="5901552" y="1360353"/>
              <a:ext cx="360997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ja-JP" dirty="0">
                  <a:solidFill>
                    <a:schemeClr val="bg1"/>
                  </a:solidFill>
                  <a:effectLst>
                    <a:glow rad="38100">
                      <a:schemeClr val="tx1"/>
                    </a:glow>
                  </a:effectLst>
                  <a:latin typeface="Castellar" panose="020A0402060406010301" pitchFamily="18" charset="0"/>
                </a:rPr>
                <a:t>11</a:t>
              </a:r>
              <a:endParaRPr kumimoji="1" lang="ja-JP" altLang="en-US" dirty="0">
                <a:solidFill>
                  <a:schemeClr val="bg1"/>
                </a:solidFill>
                <a:effectLst>
                  <a:glow rad="38100">
                    <a:schemeClr val="tx1"/>
                  </a:glow>
                </a:effectLst>
                <a:latin typeface="Castellar" panose="020A0402060406010301" pitchFamily="18" charset="0"/>
              </a:endParaRPr>
            </a:p>
          </p:txBody>
        </p:sp>
        <p:sp>
          <p:nvSpPr>
            <p:cNvPr id="13" name="テキスト ボックス 12">
              <a:extLst>
                <a:ext uri="{FF2B5EF4-FFF2-40B4-BE49-F238E27FC236}">
                  <a16:creationId xmlns:a16="http://schemas.microsoft.com/office/drawing/2014/main" id="{283597D5-1708-D167-C324-2758FDFA64EE}"/>
                </a:ext>
              </a:extLst>
            </p:cNvPr>
            <p:cNvSpPr txBox="1"/>
            <p:nvPr/>
          </p:nvSpPr>
          <p:spPr>
            <a:xfrm>
              <a:off x="5934413" y="5115204"/>
              <a:ext cx="295274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kumimoji="1" lang="en-US" altLang="ja-JP" dirty="0">
                  <a:solidFill>
                    <a:schemeClr val="bg1"/>
                  </a:solidFill>
                  <a:effectLst>
                    <a:glow rad="38100">
                      <a:schemeClr val="tx1"/>
                    </a:glow>
                  </a:effectLst>
                  <a:latin typeface="Castellar" panose="020A0402060406010301" pitchFamily="18" charset="0"/>
                </a:rPr>
                <a:t>5</a:t>
              </a:r>
              <a:endParaRPr kumimoji="1" lang="ja-JP" altLang="en-US" dirty="0">
                <a:solidFill>
                  <a:schemeClr val="bg1"/>
                </a:solidFill>
                <a:effectLst>
                  <a:glow rad="38100">
                    <a:schemeClr val="tx1"/>
                  </a:glow>
                </a:effectLst>
                <a:latin typeface="Castellar" panose="020A0402060406010301" pitchFamily="18" charset="0"/>
              </a:endParaRPr>
            </a:p>
          </p:txBody>
        </p:sp>
      </p:grpSp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008805BD-248D-89BF-A3EF-7CD493726E93}"/>
              </a:ext>
            </a:extLst>
          </p:cNvPr>
          <p:cNvGrpSpPr/>
          <p:nvPr/>
        </p:nvGrpSpPr>
        <p:grpSpPr>
          <a:xfrm rot="-3600000">
            <a:off x="5862731" y="1360354"/>
            <a:ext cx="439544" cy="4124180"/>
            <a:chOff x="5862279" y="1360356"/>
            <a:chExt cx="439544" cy="4124180"/>
          </a:xfrm>
          <a:effectLst>
            <a:glow rad="38100">
              <a:schemeClr val="tx1"/>
            </a:glow>
          </a:effectLst>
        </p:grpSpPr>
        <p:sp>
          <p:nvSpPr>
            <p:cNvPr id="15" name="テキスト ボックス 14">
              <a:extLst>
                <a:ext uri="{FF2B5EF4-FFF2-40B4-BE49-F238E27FC236}">
                  <a16:creationId xmlns:a16="http://schemas.microsoft.com/office/drawing/2014/main" id="{4BCDA168-D073-D6FA-4EA6-4FD30F81220A}"/>
                </a:ext>
              </a:extLst>
            </p:cNvPr>
            <p:cNvSpPr txBox="1"/>
            <p:nvPr/>
          </p:nvSpPr>
          <p:spPr>
            <a:xfrm>
              <a:off x="5862279" y="1360356"/>
              <a:ext cx="439544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ja-JP" dirty="0">
                  <a:solidFill>
                    <a:schemeClr val="bg1"/>
                  </a:solidFill>
                  <a:effectLst>
                    <a:glow rad="38100">
                      <a:schemeClr val="tx1"/>
                    </a:glow>
                  </a:effectLst>
                  <a:latin typeface="Castellar" panose="020A0402060406010301" pitchFamily="18" charset="0"/>
                </a:rPr>
                <a:t>10</a:t>
              </a:r>
              <a:endParaRPr kumimoji="1" lang="ja-JP" altLang="en-US" dirty="0">
                <a:solidFill>
                  <a:schemeClr val="bg1"/>
                </a:solidFill>
                <a:effectLst>
                  <a:glow rad="38100">
                    <a:schemeClr val="tx1"/>
                  </a:glow>
                </a:effectLst>
                <a:latin typeface="Castellar" panose="020A0402060406010301" pitchFamily="18" charset="0"/>
              </a:endParaRPr>
            </a:p>
          </p:txBody>
        </p:sp>
        <p:sp>
          <p:nvSpPr>
            <p:cNvPr id="16" name="テキスト ボックス 15">
              <a:extLst>
                <a:ext uri="{FF2B5EF4-FFF2-40B4-BE49-F238E27FC236}">
                  <a16:creationId xmlns:a16="http://schemas.microsoft.com/office/drawing/2014/main" id="{83160EAB-1A8B-C0C4-A952-FBF346090E2A}"/>
                </a:ext>
              </a:extLst>
            </p:cNvPr>
            <p:cNvSpPr txBox="1"/>
            <p:nvPr/>
          </p:nvSpPr>
          <p:spPr>
            <a:xfrm>
              <a:off x="5923191" y="5115204"/>
              <a:ext cx="317716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kumimoji="1" lang="en-US" altLang="ja-JP" dirty="0">
                  <a:solidFill>
                    <a:schemeClr val="bg1"/>
                  </a:solidFill>
                  <a:effectLst>
                    <a:glow rad="38100">
                      <a:schemeClr val="tx1"/>
                    </a:glow>
                  </a:effectLst>
                  <a:latin typeface="Castellar" panose="020A0402060406010301" pitchFamily="18" charset="0"/>
                </a:rPr>
                <a:t>4</a:t>
              </a:r>
              <a:endParaRPr kumimoji="1" lang="ja-JP" altLang="en-US" dirty="0">
                <a:solidFill>
                  <a:schemeClr val="bg1"/>
                </a:solidFill>
                <a:effectLst>
                  <a:glow rad="38100">
                    <a:schemeClr val="tx1"/>
                  </a:glow>
                </a:effectLst>
                <a:latin typeface="Castellar" panose="020A0402060406010301" pitchFamily="18" charset="0"/>
              </a:endParaRPr>
            </a:p>
          </p:txBody>
        </p:sp>
      </p:grpSp>
      <p:grpSp>
        <p:nvGrpSpPr>
          <p:cNvPr id="17" name="グループ化 16">
            <a:extLst>
              <a:ext uri="{FF2B5EF4-FFF2-40B4-BE49-F238E27FC236}">
                <a16:creationId xmlns:a16="http://schemas.microsoft.com/office/drawing/2014/main" id="{10C474DE-9197-0297-E906-85CDD4109551}"/>
              </a:ext>
            </a:extLst>
          </p:cNvPr>
          <p:cNvGrpSpPr/>
          <p:nvPr/>
        </p:nvGrpSpPr>
        <p:grpSpPr>
          <a:xfrm rot="5400000">
            <a:off x="5921280" y="1360361"/>
            <a:ext cx="317716" cy="4124184"/>
            <a:chOff x="5923198" y="1360353"/>
            <a:chExt cx="317716" cy="4124184"/>
          </a:xfrm>
          <a:effectLst>
            <a:glow rad="38100">
              <a:schemeClr val="tx1"/>
            </a:glow>
          </a:effectLst>
        </p:grpSpPr>
        <p:sp>
          <p:nvSpPr>
            <p:cNvPr id="18" name="テキスト ボックス 17">
              <a:extLst>
                <a:ext uri="{FF2B5EF4-FFF2-40B4-BE49-F238E27FC236}">
                  <a16:creationId xmlns:a16="http://schemas.microsoft.com/office/drawing/2014/main" id="{3E7AA31A-B05D-EAD3-4B25-748CF3A59716}"/>
                </a:ext>
              </a:extLst>
            </p:cNvPr>
            <p:cNvSpPr txBox="1"/>
            <p:nvPr/>
          </p:nvSpPr>
          <p:spPr>
            <a:xfrm>
              <a:off x="5928809" y="1360353"/>
              <a:ext cx="306495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kumimoji="1" lang="en-US" altLang="ja-JP" dirty="0">
                  <a:solidFill>
                    <a:schemeClr val="bg1"/>
                  </a:solidFill>
                  <a:effectLst>
                    <a:glow rad="38100">
                      <a:schemeClr val="tx1"/>
                    </a:glow>
                  </a:effectLst>
                  <a:latin typeface="Castellar" panose="020A0402060406010301" pitchFamily="18" charset="0"/>
                </a:rPr>
                <a:t>3</a:t>
              </a:r>
              <a:endParaRPr kumimoji="1" lang="ja-JP" altLang="en-US" dirty="0">
                <a:solidFill>
                  <a:schemeClr val="bg1"/>
                </a:solidFill>
                <a:effectLst>
                  <a:glow rad="38100">
                    <a:schemeClr val="tx1"/>
                  </a:glow>
                </a:effectLst>
                <a:latin typeface="Castellar" panose="020A0402060406010301" pitchFamily="18" charset="0"/>
              </a:endParaRPr>
            </a:p>
          </p:txBody>
        </p:sp>
        <p:sp>
          <p:nvSpPr>
            <p:cNvPr id="19" name="テキスト ボックス 18">
              <a:extLst>
                <a:ext uri="{FF2B5EF4-FFF2-40B4-BE49-F238E27FC236}">
                  <a16:creationId xmlns:a16="http://schemas.microsoft.com/office/drawing/2014/main" id="{ECC97791-D05A-5172-F1CD-D16E34D1B3E7}"/>
                </a:ext>
              </a:extLst>
            </p:cNvPr>
            <p:cNvSpPr txBox="1"/>
            <p:nvPr/>
          </p:nvSpPr>
          <p:spPr>
            <a:xfrm rot="10800000">
              <a:off x="5923198" y="5115205"/>
              <a:ext cx="317716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ja-JP" dirty="0">
                  <a:solidFill>
                    <a:schemeClr val="bg1"/>
                  </a:solidFill>
                  <a:effectLst>
                    <a:glow rad="38100">
                      <a:schemeClr val="tx1"/>
                    </a:glow>
                  </a:effectLst>
                  <a:latin typeface="Castellar" panose="020A0402060406010301" pitchFamily="18" charset="0"/>
                </a:rPr>
                <a:t>9</a:t>
              </a:r>
              <a:endParaRPr kumimoji="1" lang="ja-JP" altLang="en-US" dirty="0">
                <a:solidFill>
                  <a:schemeClr val="bg1"/>
                </a:solidFill>
                <a:effectLst>
                  <a:glow rad="38100">
                    <a:schemeClr val="tx1"/>
                  </a:glow>
                </a:effectLst>
                <a:latin typeface="Castellar" panose="020A0402060406010301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931861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52233</TotalTime>
  <Words>797</Words>
  <Application>Microsoft Office PowerPoint</Application>
  <PresentationFormat>ワイド画面</PresentationFormat>
  <Paragraphs>791</Paragraphs>
  <Slides>65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65</vt:i4>
      </vt:variant>
    </vt:vector>
  </HeadingPairs>
  <TitlesOfParts>
    <vt:vector size="71" baseType="lpstr">
      <vt:lpstr>07やさしさゴシックボールド</vt:lpstr>
      <vt:lpstr>游ゴシック</vt:lpstr>
      <vt:lpstr>游ゴシック Light</vt:lpstr>
      <vt:lpstr>Arial</vt:lpstr>
      <vt:lpstr>Castellar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稔幸 小菅</dc:creator>
  <cp:lastModifiedBy>うみ やま</cp:lastModifiedBy>
  <cp:revision>9</cp:revision>
  <dcterms:created xsi:type="dcterms:W3CDTF">2025-08-10T21:44:02Z</dcterms:created>
  <dcterms:modified xsi:type="dcterms:W3CDTF">2026-07-17T00:42:25Z</dcterms:modified>
</cp:coreProperties>
</file>